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943DA-2677-FA4E-9DDC-91F78E356DC5}" v="2692" dt="2019-06-18T05:32:51.702"/>
    <p1510:client id="{95E71170-4BAC-478F-AC93-B13C929A7D7F}" v="83" dt="2019-06-18T13:49:54.5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 Shi" userId="057b2294-b040-4ccc-86da-bfafac7d49f6" providerId="ADAL" clId="{95E71170-4BAC-478F-AC93-B13C929A7D7F}"/>
    <pc:docChg chg="undo custSel modSld">
      <pc:chgData name="Yan Shi" userId="057b2294-b040-4ccc-86da-bfafac7d49f6" providerId="ADAL" clId="{95E71170-4BAC-478F-AC93-B13C929A7D7F}" dt="2019-06-18T13:50:21.363" v="324" actId="1076"/>
      <pc:docMkLst>
        <pc:docMk/>
      </pc:docMkLst>
      <pc:sldChg chg="addSp delSp modSp">
        <pc:chgData name="Yan Shi" userId="057b2294-b040-4ccc-86da-bfafac7d49f6" providerId="ADAL" clId="{95E71170-4BAC-478F-AC93-B13C929A7D7F}" dt="2019-06-18T13:50:21.363" v="324" actId="1076"/>
        <pc:sldMkLst>
          <pc:docMk/>
          <pc:sldMk cId="1746447666" sldId="257"/>
        </pc:sldMkLst>
        <pc:spChg chg="mod">
          <ac:chgData name="Yan Shi" userId="057b2294-b040-4ccc-86da-bfafac7d49f6" providerId="ADAL" clId="{95E71170-4BAC-478F-AC93-B13C929A7D7F}" dt="2019-06-17T21:16:38.333" v="129" actId="20577"/>
          <ac:spMkLst>
            <pc:docMk/>
            <pc:sldMk cId="1746447666" sldId="257"/>
            <ac:spMk id="2" creationId="{0A18FA82-94B6-4AB9-96F5-67525AF50238}"/>
          </ac:spMkLst>
        </pc:spChg>
        <pc:spChg chg="mod">
          <ac:chgData name="Yan Shi" userId="057b2294-b040-4ccc-86da-bfafac7d49f6" providerId="ADAL" clId="{95E71170-4BAC-478F-AC93-B13C929A7D7F}" dt="2019-06-17T21:21:43.004" v="206" actId="1076"/>
          <ac:spMkLst>
            <pc:docMk/>
            <pc:sldMk cId="1746447666" sldId="257"/>
            <ac:spMk id="3" creationId="{84E75133-2FF6-4BCE-82B9-FE8CA47593B3}"/>
          </ac:spMkLst>
        </pc:spChg>
        <pc:spChg chg="add mod">
          <ac:chgData name="Yan Shi" userId="057b2294-b040-4ccc-86da-bfafac7d49f6" providerId="ADAL" clId="{95E71170-4BAC-478F-AC93-B13C929A7D7F}" dt="2019-06-17T21:21:25.677" v="205" actId="20577"/>
          <ac:spMkLst>
            <pc:docMk/>
            <pc:sldMk cId="1746447666" sldId="257"/>
            <ac:spMk id="5" creationId="{29F22B04-63AB-4314-9133-9C23AA262C2E}"/>
          </ac:spMkLst>
        </pc:spChg>
        <pc:spChg chg="add del mod">
          <ac:chgData name="Yan Shi" userId="057b2294-b040-4ccc-86da-bfafac7d49f6" providerId="ADAL" clId="{95E71170-4BAC-478F-AC93-B13C929A7D7F}" dt="2019-06-18T13:48:35.208" v="304" actId="478"/>
          <ac:spMkLst>
            <pc:docMk/>
            <pc:sldMk cId="1746447666" sldId="257"/>
            <ac:spMk id="7" creationId="{05A226AE-E185-459D-8D39-91BC9ACD32B1}"/>
          </ac:spMkLst>
        </pc:spChg>
        <pc:spChg chg="add del mod">
          <ac:chgData name="Yan Shi" userId="057b2294-b040-4ccc-86da-bfafac7d49f6" providerId="ADAL" clId="{95E71170-4BAC-478F-AC93-B13C929A7D7F}" dt="2019-06-18T13:49:11.048" v="310" actId="478"/>
          <ac:spMkLst>
            <pc:docMk/>
            <pc:sldMk cId="1746447666" sldId="257"/>
            <ac:spMk id="10" creationId="{6C0BCE16-414A-4965-8558-E5648B2DF13A}"/>
          </ac:spMkLst>
        </pc:spChg>
        <pc:spChg chg="add del mod">
          <ac:chgData name="Yan Shi" userId="057b2294-b040-4ccc-86da-bfafac7d49f6" providerId="ADAL" clId="{95E71170-4BAC-478F-AC93-B13C929A7D7F}" dt="2019-06-18T13:50:06.440" v="321" actId="478"/>
          <ac:spMkLst>
            <pc:docMk/>
            <pc:sldMk cId="1746447666" sldId="257"/>
            <ac:spMk id="15" creationId="{9071E12B-E33B-4F77-9070-9ECE7EFCED4B}"/>
          </ac:spMkLst>
        </pc:spChg>
        <pc:graphicFrameChg chg="add mod modGraphic">
          <ac:chgData name="Yan Shi" userId="057b2294-b040-4ccc-86da-bfafac7d49f6" providerId="ADAL" clId="{95E71170-4BAC-478F-AC93-B13C929A7D7F}" dt="2019-06-17T21:18:52.949" v="188" actId="1076"/>
          <ac:graphicFrameMkLst>
            <pc:docMk/>
            <pc:sldMk cId="1746447666" sldId="257"/>
            <ac:graphicFrameMk id="4" creationId="{90698125-4C91-4C3B-AD16-71AE5935B94A}"/>
          </ac:graphicFrameMkLst>
        </pc:graphicFrameChg>
        <pc:picChg chg="add mod">
          <ac:chgData name="Yan Shi" userId="057b2294-b040-4ccc-86da-bfafac7d49f6" providerId="ADAL" clId="{95E71170-4BAC-478F-AC93-B13C929A7D7F}" dt="2019-06-18T13:49:25.857" v="316" actId="1076"/>
          <ac:picMkLst>
            <pc:docMk/>
            <pc:sldMk cId="1746447666" sldId="257"/>
            <ac:picMk id="6" creationId="{0E084F79-F2A4-423A-B366-0321B452041D}"/>
          </ac:picMkLst>
        </pc:picChg>
        <pc:picChg chg="add mod ord">
          <ac:chgData name="Yan Shi" userId="057b2294-b040-4ccc-86da-bfafac7d49f6" providerId="ADAL" clId="{95E71170-4BAC-478F-AC93-B13C929A7D7F}" dt="2019-06-18T13:49:23.718" v="315" actId="166"/>
          <ac:picMkLst>
            <pc:docMk/>
            <pc:sldMk cId="1746447666" sldId="257"/>
            <ac:picMk id="9" creationId="{0018EA3D-B65E-4D52-8DC0-B83D6A9009B9}"/>
          </ac:picMkLst>
        </pc:picChg>
        <pc:picChg chg="add mod">
          <ac:chgData name="Yan Shi" userId="057b2294-b040-4ccc-86da-bfafac7d49f6" providerId="ADAL" clId="{95E71170-4BAC-478F-AC93-B13C929A7D7F}" dt="2019-06-18T13:50:21.363" v="324" actId="1076"/>
          <ac:picMkLst>
            <pc:docMk/>
            <pc:sldMk cId="1746447666" sldId="257"/>
            <ac:picMk id="12" creationId="{3450BCCA-D25A-43F0-81B4-A7DDA7B55903}"/>
          </ac:picMkLst>
        </pc:picChg>
      </pc:sldChg>
      <pc:sldChg chg="modSp">
        <pc:chgData name="Yan Shi" userId="057b2294-b040-4ccc-86da-bfafac7d49f6" providerId="ADAL" clId="{95E71170-4BAC-478F-AC93-B13C929A7D7F}" dt="2019-06-18T13:38:00.441" v="297" actId="20577"/>
        <pc:sldMkLst>
          <pc:docMk/>
          <pc:sldMk cId="1219844076" sldId="258"/>
        </pc:sldMkLst>
        <pc:spChg chg="mod">
          <ac:chgData name="Yan Shi" userId="057b2294-b040-4ccc-86da-bfafac7d49f6" providerId="ADAL" clId="{95E71170-4BAC-478F-AC93-B13C929A7D7F}" dt="2019-06-18T13:37:30.824" v="220" actId="20577"/>
          <ac:spMkLst>
            <pc:docMk/>
            <pc:sldMk cId="1219844076" sldId="258"/>
            <ac:spMk id="29" creationId="{F78FF005-EE77-9F4A-94AE-CFB73F1C58CC}"/>
          </ac:spMkLst>
        </pc:spChg>
        <pc:spChg chg="mod">
          <ac:chgData name="Yan Shi" userId="057b2294-b040-4ccc-86da-bfafac7d49f6" providerId="ADAL" clId="{95E71170-4BAC-478F-AC93-B13C929A7D7F}" dt="2019-06-18T13:38:00.441" v="297" actId="20577"/>
          <ac:spMkLst>
            <pc:docMk/>
            <pc:sldMk cId="1219844076" sldId="258"/>
            <ac:spMk id="34" creationId="{4F7C548D-7F4E-D343-8DA2-18D375607FF4}"/>
          </ac:spMkLst>
        </pc:spChg>
      </pc:sldChg>
    </pc:docChg>
  </pc:docChgLst>
  <pc:docChgLst>
    <pc:chgData name="Yan Shi" userId="057b2294-b040-4ccc-86da-bfafac7d49f6" providerId="ADAL" clId="{6DC943DA-2677-FA4E-9DDC-91F78E356DC5}"/>
    <pc:docChg chg="undo custSel mod addSld delSld modSld sldOrd">
      <pc:chgData name="Yan Shi" userId="057b2294-b040-4ccc-86da-bfafac7d49f6" providerId="ADAL" clId="{6DC943DA-2677-FA4E-9DDC-91F78E356DC5}" dt="2019-06-18T05:32:51.702" v="5294"/>
      <pc:docMkLst>
        <pc:docMk/>
      </pc:docMkLst>
      <pc:sldChg chg="addSp delSp modSp">
        <pc:chgData name="Yan Shi" userId="057b2294-b040-4ccc-86da-bfafac7d49f6" providerId="ADAL" clId="{6DC943DA-2677-FA4E-9DDC-91F78E356DC5}" dt="2019-06-18T05:27:17.369" v="5131" actId="207"/>
        <pc:sldMkLst>
          <pc:docMk/>
          <pc:sldMk cId="1185559425" sldId="256"/>
        </pc:sldMkLst>
        <pc:spChg chg="add del mod">
          <ac:chgData name="Yan Shi" userId="057b2294-b040-4ccc-86da-bfafac7d49f6" providerId="ADAL" clId="{6DC943DA-2677-FA4E-9DDC-91F78E356DC5}" dt="2019-06-18T03:59:51.980" v="1352"/>
          <ac:spMkLst>
            <pc:docMk/>
            <pc:sldMk cId="1185559425" sldId="256"/>
            <ac:spMk id="4" creationId="{EBDFE69E-D4FF-1D41-9DE6-B30C76668FD8}"/>
          </ac:spMkLst>
        </pc:spChg>
        <pc:spChg chg="mod">
          <ac:chgData name="Yan Shi" userId="057b2294-b040-4ccc-86da-bfafac7d49f6" providerId="ADAL" clId="{6DC943DA-2677-FA4E-9DDC-91F78E356DC5}" dt="2019-06-18T05:27:17.369" v="5131" actId="207"/>
          <ac:spMkLst>
            <pc:docMk/>
            <pc:sldMk cId="1185559425" sldId="256"/>
            <ac:spMk id="19" creationId="{B3E465B4-1E0E-482F-AAEF-81D350F79B4E}"/>
          </ac:spMkLst>
        </pc:spChg>
      </pc:sldChg>
      <pc:sldChg chg="addSp delSp modSp modAnim">
        <pc:chgData name="Yan Shi" userId="057b2294-b040-4ccc-86da-bfafac7d49f6" providerId="ADAL" clId="{6DC943DA-2677-FA4E-9DDC-91F78E356DC5}" dt="2019-06-18T05:29:06.032" v="5149" actId="207"/>
        <pc:sldMkLst>
          <pc:docMk/>
          <pc:sldMk cId="1746447666" sldId="257"/>
        </pc:sldMkLst>
        <pc:spChg chg="mod">
          <ac:chgData name="Yan Shi" userId="057b2294-b040-4ccc-86da-bfafac7d49f6" providerId="ADAL" clId="{6DC943DA-2677-FA4E-9DDC-91F78E356DC5}" dt="2019-06-18T05:27:10.730" v="5130" actId="207"/>
          <ac:spMkLst>
            <pc:docMk/>
            <pc:sldMk cId="1746447666" sldId="257"/>
            <ac:spMk id="2" creationId="{0A18FA82-94B6-4AB9-96F5-67525AF50238}"/>
          </ac:spMkLst>
        </pc:spChg>
        <pc:spChg chg="add del mod">
          <ac:chgData name="Yan Shi" userId="057b2294-b040-4ccc-86da-bfafac7d49f6" providerId="ADAL" clId="{6DC943DA-2677-FA4E-9DDC-91F78E356DC5}" dt="2019-06-18T05:29:06.032" v="5149" actId="207"/>
          <ac:spMkLst>
            <pc:docMk/>
            <pc:sldMk cId="1746447666" sldId="257"/>
            <ac:spMk id="3" creationId="{84E75133-2FF6-4BCE-82B9-FE8CA47593B3}"/>
          </ac:spMkLst>
        </pc:spChg>
        <pc:spChg chg="mod">
          <ac:chgData name="Yan Shi" userId="057b2294-b040-4ccc-86da-bfafac7d49f6" providerId="ADAL" clId="{6DC943DA-2677-FA4E-9DDC-91F78E356DC5}" dt="2019-06-18T04:18:01.775" v="1898" actId="2711"/>
          <ac:spMkLst>
            <pc:docMk/>
            <pc:sldMk cId="1746447666" sldId="257"/>
            <ac:spMk id="5" creationId="{29F22B04-63AB-4314-9133-9C23AA262C2E}"/>
          </ac:spMkLst>
        </pc:spChg>
        <pc:spChg chg="add mod">
          <ac:chgData name="Yan Shi" userId="057b2294-b040-4ccc-86da-bfafac7d49f6" providerId="ADAL" clId="{6DC943DA-2677-FA4E-9DDC-91F78E356DC5}" dt="2019-06-18T03:59:22.633" v="1348"/>
          <ac:spMkLst>
            <pc:docMk/>
            <pc:sldMk cId="1746447666" sldId="257"/>
            <ac:spMk id="14" creationId="{13E3A59D-A92C-084A-978E-449B77D7FE09}"/>
          </ac:spMkLst>
        </pc:spChg>
        <pc:graphicFrameChg chg="del mod modGraphic">
          <ac:chgData name="Yan Shi" userId="057b2294-b040-4ccc-86da-bfafac7d49f6" providerId="ADAL" clId="{6DC943DA-2677-FA4E-9DDC-91F78E356DC5}" dt="2019-06-18T03:14:50.897" v="33" actId="478"/>
          <ac:graphicFrameMkLst>
            <pc:docMk/>
            <pc:sldMk cId="1746447666" sldId="257"/>
            <ac:graphicFrameMk id="4" creationId="{90698125-4C91-4C3B-AD16-71AE5935B94A}"/>
          </ac:graphicFrameMkLst>
        </pc:graphicFrameChg>
        <pc:graphicFrameChg chg="add del mod">
          <ac:chgData name="Yan Shi" userId="057b2294-b040-4ccc-86da-bfafac7d49f6" providerId="ADAL" clId="{6DC943DA-2677-FA4E-9DDC-91F78E356DC5}" dt="2019-06-18T03:11:57.199" v="7"/>
          <ac:graphicFrameMkLst>
            <pc:docMk/>
            <pc:sldMk cId="1746447666" sldId="257"/>
            <ac:graphicFrameMk id="6" creationId="{46102901-16AB-9D46-8543-871F022A70A6}"/>
          </ac:graphicFrameMkLst>
        </pc:graphicFrameChg>
        <pc:picChg chg="add del mod">
          <ac:chgData name="Yan Shi" userId="057b2294-b040-4ccc-86da-bfafac7d49f6" providerId="ADAL" clId="{6DC943DA-2677-FA4E-9DDC-91F78E356DC5}" dt="2019-06-18T03:15:43.538" v="43"/>
          <ac:picMkLst>
            <pc:docMk/>
            <pc:sldMk cId="1746447666" sldId="257"/>
            <ac:picMk id="8" creationId="{76AB5CC3-C9C2-AF4E-9745-6B007FDD9BA8}"/>
          </ac:picMkLst>
        </pc:picChg>
        <pc:picChg chg="add del mod">
          <ac:chgData name="Yan Shi" userId="057b2294-b040-4ccc-86da-bfafac7d49f6" providerId="ADAL" clId="{6DC943DA-2677-FA4E-9DDC-91F78E356DC5}" dt="2019-06-18T03:38:10.479" v="1130" actId="931"/>
          <ac:picMkLst>
            <pc:docMk/>
            <pc:sldMk cId="1746447666" sldId="257"/>
            <ac:picMk id="10" creationId="{7C890775-6FD0-4F4C-A8B5-444EA82EA8BF}"/>
          </ac:picMkLst>
        </pc:picChg>
        <pc:picChg chg="add del">
          <ac:chgData name="Yan Shi" userId="057b2294-b040-4ccc-86da-bfafac7d49f6" providerId="ADAL" clId="{6DC943DA-2677-FA4E-9DDC-91F78E356DC5}" dt="2019-06-18T03:40:16.478" v="1133"/>
          <ac:picMkLst>
            <pc:docMk/>
            <pc:sldMk cId="1746447666" sldId="257"/>
            <ac:picMk id="11" creationId="{8BF2FE5C-D042-474F-B4D4-90FE538639CB}"/>
          </ac:picMkLst>
        </pc:picChg>
        <pc:picChg chg="add mod">
          <ac:chgData name="Yan Shi" userId="057b2294-b040-4ccc-86da-bfafac7d49f6" providerId="ADAL" clId="{6DC943DA-2677-FA4E-9DDC-91F78E356DC5}" dt="2019-06-18T04:22:00.607" v="2043" actId="1076"/>
          <ac:picMkLst>
            <pc:docMk/>
            <pc:sldMk cId="1746447666" sldId="257"/>
            <ac:picMk id="13" creationId="{261E1F4B-4609-E34D-88F0-E27EA31BE860}"/>
          </ac:picMkLst>
        </pc:picChg>
      </pc:sldChg>
      <pc:sldChg chg="add del">
        <pc:chgData name="Yan Shi" userId="057b2294-b040-4ccc-86da-bfafac7d49f6" providerId="ADAL" clId="{6DC943DA-2677-FA4E-9DDC-91F78E356DC5}" dt="2019-06-18T03:15:48.251" v="45"/>
        <pc:sldMkLst>
          <pc:docMk/>
          <pc:sldMk cId="505023122" sldId="258"/>
        </pc:sldMkLst>
      </pc:sldChg>
      <pc:sldChg chg="addSp delSp modSp add mod ord setBg modAnim">
        <pc:chgData name="Yan Shi" userId="057b2294-b040-4ccc-86da-bfafac7d49f6" providerId="ADAL" clId="{6DC943DA-2677-FA4E-9DDC-91F78E356DC5}" dt="2019-06-18T05:28:07.142" v="5139" actId="207"/>
        <pc:sldMkLst>
          <pc:docMk/>
          <pc:sldMk cId="1219844076" sldId="258"/>
        </pc:sldMkLst>
        <pc:spChg chg="mod">
          <ac:chgData name="Yan Shi" userId="057b2294-b040-4ccc-86da-bfafac7d49f6" providerId="ADAL" clId="{6DC943DA-2677-FA4E-9DDC-91F78E356DC5}" dt="2019-06-18T05:27:34.583" v="5133" actId="207"/>
          <ac:spMkLst>
            <pc:docMk/>
            <pc:sldMk cId="1219844076" sldId="258"/>
            <ac:spMk id="2" creationId="{0DDAA397-9176-CA4A-9A21-F54E9806A3ED}"/>
          </ac:spMkLst>
        </pc:spChg>
        <pc:spChg chg="add del mod">
          <ac:chgData name="Yan Shi" userId="057b2294-b040-4ccc-86da-bfafac7d49f6" providerId="ADAL" clId="{6DC943DA-2677-FA4E-9DDC-91F78E356DC5}" dt="2019-06-18T04:09:32.229" v="1742" actId="478"/>
          <ac:spMkLst>
            <pc:docMk/>
            <pc:sldMk cId="1219844076" sldId="258"/>
            <ac:spMk id="3" creationId="{8DDE9AFA-CC14-6C4D-B404-EAF26A025F3A}"/>
          </ac:spMkLst>
        </pc:spChg>
        <pc:spChg chg="add mod">
          <ac:chgData name="Yan Shi" userId="057b2294-b040-4ccc-86da-bfafac7d49f6" providerId="ADAL" clId="{6DC943DA-2677-FA4E-9DDC-91F78E356DC5}" dt="2019-06-18T04:07:03.829" v="1720" actId="26606"/>
          <ac:spMkLst>
            <pc:docMk/>
            <pc:sldMk cId="1219844076" sldId="258"/>
            <ac:spMk id="5" creationId="{B5F27D3E-C87B-4B43-986C-68F9B72AA4C3}"/>
          </ac:spMkLst>
        </pc:spChg>
        <pc:spChg chg="add del">
          <ac:chgData name="Yan Shi" userId="057b2294-b040-4ccc-86da-bfafac7d49f6" providerId="ADAL" clId="{6DC943DA-2677-FA4E-9DDC-91F78E356DC5}" dt="2019-06-18T04:06:55.059" v="1716" actId="26606"/>
          <ac:spMkLst>
            <pc:docMk/>
            <pc:sldMk cId="1219844076" sldId="258"/>
            <ac:spMk id="10" creationId="{8D70B121-56F4-4848-B38B-182089D909FA}"/>
          </ac:spMkLst>
        </pc:spChg>
        <pc:spChg chg="add del">
          <ac:chgData name="Yan Shi" userId="057b2294-b040-4ccc-86da-bfafac7d49f6" providerId="ADAL" clId="{6DC943DA-2677-FA4E-9DDC-91F78E356DC5}" dt="2019-06-18T04:06:54.094" v="1714" actId="26606"/>
          <ac:spMkLst>
            <pc:docMk/>
            <pc:sldMk cId="1219844076" sldId="258"/>
            <ac:spMk id="12" creationId="{42A5316D-ED2F-4F89-B4B4-8D9240B1A348}"/>
          </ac:spMkLst>
        </pc:spChg>
        <pc:spChg chg="add del mod">
          <ac:chgData name="Yan Shi" userId="057b2294-b040-4ccc-86da-bfafac7d49f6" providerId="ADAL" clId="{6DC943DA-2677-FA4E-9DDC-91F78E356DC5}" dt="2019-06-18T04:09:37.253" v="1743" actId="478"/>
          <ac:spMkLst>
            <pc:docMk/>
            <pc:sldMk cId="1219844076" sldId="258"/>
            <ac:spMk id="13" creationId="{B4A61298-90CB-FF4F-96BA-E9484372C177}"/>
          </ac:spMkLst>
        </pc:spChg>
        <pc:spChg chg="add del">
          <ac:chgData name="Yan Shi" userId="057b2294-b040-4ccc-86da-bfafac7d49f6" providerId="ADAL" clId="{6DC943DA-2677-FA4E-9DDC-91F78E356DC5}" dt="2019-06-18T04:06:55.059" v="1716" actId="26606"/>
          <ac:spMkLst>
            <pc:docMk/>
            <pc:sldMk cId="1219844076" sldId="258"/>
            <ac:spMk id="15" creationId="{8DDE9AFA-CC14-6C4D-B404-EAF26A025F3A}"/>
          </ac:spMkLst>
        </pc:spChg>
        <pc:spChg chg="add del">
          <ac:chgData name="Yan Shi" userId="057b2294-b040-4ccc-86da-bfafac7d49f6" providerId="ADAL" clId="{6DC943DA-2677-FA4E-9DDC-91F78E356DC5}" dt="2019-06-18T04:06:59.658" v="1718" actId="26606"/>
          <ac:spMkLst>
            <pc:docMk/>
            <pc:sldMk cId="1219844076" sldId="258"/>
            <ac:spMk id="17" creationId="{8DDE9AFA-CC14-6C4D-B404-EAF26A025F3A}"/>
          </ac:spMkLst>
        </pc:spChg>
        <pc:spChg chg="add del">
          <ac:chgData name="Yan Shi" userId="057b2294-b040-4ccc-86da-bfafac7d49f6" providerId="ADAL" clId="{6DC943DA-2677-FA4E-9DDC-91F78E356DC5}" dt="2019-06-18T04:06:59.658" v="1718" actId="26606"/>
          <ac:spMkLst>
            <pc:docMk/>
            <pc:sldMk cId="1219844076" sldId="258"/>
            <ac:spMk id="18" creationId="{59A309A7-1751-4ABE-A3C1-EEC40366AD89}"/>
          </ac:spMkLst>
        </pc:spChg>
        <pc:spChg chg="add del">
          <ac:chgData name="Yan Shi" userId="057b2294-b040-4ccc-86da-bfafac7d49f6" providerId="ADAL" clId="{6DC943DA-2677-FA4E-9DDC-91F78E356DC5}" dt="2019-06-18T04:06:59.658" v="1718" actId="26606"/>
          <ac:spMkLst>
            <pc:docMk/>
            <pc:sldMk cId="1219844076" sldId="258"/>
            <ac:spMk id="19" creationId="{967D8EB6-EAE1-4F9C-B398-83321E287204}"/>
          </ac:spMkLst>
        </pc:spChg>
        <pc:spChg chg="add del">
          <ac:chgData name="Yan Shi" userId="057b2294-b040-4ccc-86da-bfafac7d49f6" providerId="ADAL" clId="{6DC943DA-2677-FA4E-9DDC-91F78E356DC5}" dt="2019-06-18T04:07:03.829" v="1720" actId="26606"/>
          <ac:spMkLst>
            <pc:docMk/>
            <pc:sldMk cId="1219844076" sldId="258"/>
            <ac:spMk id="21" creationId="{42285737-90EE-47DC-AC80-8AE156B11969}"/>
          </ac:spMkLst>
        </pc:spChg>
        <pc:spChg chg="mod topLvl">
          <ac:chgData name="Yan Shi" userId="057b2294-b040-4ccc-86da-bfafac7d49f6" providerId="ADAL" clId="{6DC943DA-2677-FA4E-9DDC-91F78E356DC5}" dt="2019-06-18T04:49:02.454" v="3882" actId="165"/>
          <ac:spMkLst>
            <pc:docMk/>
            <pc:sldMk cId="1219844076" sldId="258"/>
            <ac:spMk id="29" creationId="{F78FF005-EE77-9F4A-94AE-CFB73F1C58CC}"/>
          </ac:spMkLst>
        </pc:spChg>
        <pc:spChg chg="mod topLvl">
          <ac:chgData name="Yan Shi" userId="057b2294-b040-4ccc-86da-bfafac7d49f6" providerId="ADAL" clId="{6DC943DA-2677-FA4E-9DDC-91F78E356DC5}" dt="2019-06-18T05:27:41.815" v="5135" actId="207"/>
          <ac:spMkLst>
            <pc:docMk/>
            <pc:sldMk cId="1219844076" sldId="258"/>
            <ac:spMk id="30" creationId="{78B5628F-481C-964D-91B2-A2CE5211C7AE}"/>
          </ac:spMkLst>
        </pc:spChg>
        <pc:spChg chg="mod topLvl">
          <ac:chgData name="Yan Shi" userId="057b2294-b040-4ccc-86da-bfafac7d49f6" providerId="ADAL" clId="{6DC943DA-2677-FA4E-9DDC-91F78E356DC5}" dt="2019-06-18T04:49:22.061" v="3884" actId="164"/>
          <ac:spMkLst>
            <pc:docMk/>
            <pc:sldMk cId="1219844076" sldId="258"/>
            <ac:spMk id="31" creationId="{A6BF10E5-320E-0741-A493-8749EE289E24}"/>
          </ac:spMkLst>
        </pc:spChg>
        <pc:spChg chg="mod topLvl">
          <ac:chgData name="Yan Shi" userId="057b2294-b040-4ccc-86da-bfafac7d49f6" providerId="ADAL" clId="{6DC943DA-2677-FA4E-9DDC-91F78E356DC5}" dt="2019-06-18T05:27:55.136" v="5138" actId="207"/>
          <ac:spMkLst>
            <pc:docMk/>
            <pc:sldMk cId="1219844076" sldId="258"/>
            <ac:spMk id="32" creationId="{F377E31E-B462-9241-BADC-F836DCFAF2E3}"/>
          </ac:spMkLst>
        </pc:spChg>
        <pc:spChg chg="del">
          <ac:chgData name="Yan Shi" userId="057b2294-b040-4ccc-86da-bfafac7d49f6" providerId="ADAL" clId="{6DC943DA-2677-FA4E-9DDC-91F78E356DC5}" dt="2019-06-18T04:15:31.479" v="1888" actId="478"/>
          <ac:spMkLst>
            <pc:docMk/>
            <pc:sldMk cId="1219844076" sldId="258"/>
            <ac:spMk id="33" creationId="{264EF558-9B2B-D74E-9371-887404693229}"/>
          </ac:spMkLst>
        </pc:spChg>
        <pc:spChg chg="mod topLvl">
          <ac:chgData name="Yan Shi" userId="057b2294-b040-4ccc-86da-bfafac7d49f6" providerId="ADAL" clId="{6DC943DA-2677-FA4E-9DDC-91F78E356DC5}" dt="2019-06-18T05:28:07.142" v="5139" actId="207"/>
          <ac:spMkLst>
            <pc:docMk/>
            <pc:sldMk cId="1219844076" sldId="258"/>
            <ac:spMk id="34" creationId="{4F7C548D-7F4E-D343-8DA2-18D375607FF4}"/>
          </ac:spMkLst>
        </pc:spChg>
        <pc:spChg chg="add mod">
          <ac:chgData name="Yan Shi" userId="057b2294-b040-4ccc-86da-bfafac7d49f6" providerId="ADAL" clId="{6DC943DA-2677-FA4E-9DDC-91F78E356DC5}" dt="2019-06-18T04:46:38.728" v="3724" actId="20577"/>
          <ac:spMkLst>
            <pc:docMk/>
            <pc:sldMk cId="1219844076" sldId="258"/>
            <ac:spMk id="35" creationId="{6CD20259-BC63-364A-827A-FF448AEEBC09}"/>
          </ac:spMkLst>
        </pc:spChg>
        <pc:grpChg chg="add del">
          <ac:chgData name="Yan Shi" userId="057b2294-b040-4ccc-86da-bfafac7d49f6" providerId="ADAL" clId="{6DC943DA-2677-FA4E-9DDC-91F78E356DC5}" dt="2019-06-18T04:07:03.829" v="1720" actId="26606"/>
          <ac:grpSpMkLst>
            <pc:docMk/>
            <pc:sldMk cId="1219844076" sldId="258"/>
            <ac:grpSpMk id="22" creationId="{B57BDC17-F1B3-455F-BBF1-680AA1F25C06}"/>
          </ac:grpSpMkLst>
        </pc:grpChg>
        <pc:grpChg chg="del mod">
          <ac:chgData name="Yan Shi" userId="057b2294-b040-4ccc-86da-bfafac7d49f6" providerId="ADAL" clId="{6DC943DA-2677-FA4E-9DDC-91F78E356DC5}" dt="2019-06-18T04:49:02.454" v="3882" actId="165"/>
          <ac:grpSpMkLst>
            <pc:docMk/>
            <pc:sldMk cId="1219844076" sldId="258"/>
            <ac:grpSpMk id="28" creationId="{A60BCDB1-40F8-2344-85FD-55820B5CCDED}"/>
          </ac:grpSpMkLst>
        </pc:grpChg>
        <pc:grpChg chg="add mod">
          <ac:chgData name="Yan Shi" userId="057b2294-b040-4ccc-86da-bfafac7d49f6" providerId="ADAL" clId="{6DC943DA-2677-FA4E-9DDC-91F78E356DC5}" dt="2019-06-18T04:49:22.061" v="3884" actId="164"/>
          <ac:grpSpMkLst>
            <pc:docMk/>
            <pc:sldMk cId="1219844076" sldId="258"/>
            <ac:grpSpMk id="36" creationId="{045381CE-FF6F-3542-ACF4-0CC7976A7DD2}"/>
          </ac:grpSpMkLst>
        </pc:grpChg>
        <pc:graphicFrameChg chg="add del mod">
          <ac:chgData name="Yan Shi" userId="057b2294-b040-4ccc-86da-bfafac7d49f6" providerId="ADAL" clId="{6DC943DA-2677-FA4E-9DDC-91F78E356DC5}" dt="2019-06-18T04:08:31.351" v="1734" actId="1032"/>
          <ac:graphicFrameMkLst>
            <pc:docMk/>
            <pc:sldMk cId="1219844076" sldId="258"/>
            <ac:graphicFrameMk id="6" creationId="{94A7C7E6-517B-E446-BAA6-AF5D3985A040}"/>
          </ac:graphicFrameMkLst>
        </pc:graphicFrameChg>
        <pc:graphicFrameChg chg="add del">
          <ac:chgData name="Yan Shi" userId="057b2294-b040-4ccc-86da-bfafac7d49f6" providerId="ADAL" clId="{6DC943DA-2677-FA4E-9DDC-91F78E356DC5}" dt="2019-06-18T04:06:54.094" v="1714" actId="26606"/>
          <ac:graphicFrameMkLst>
            <pc:docMk/>
            <pc:sldMk cId="1219844076" sldId="258"/>
            <ac:graphicFrameMk id="7" creationId="{4FE70050-D636-48A4-ADCF-C3202980FF32}"/>
          </ac:graphicFrameMkLst>
        </pc:graphicFrameChg>
        <pc:graphicFrameChg chg="add del mod">
          <ac:chgData name="Yan Shi" userId="057b2294-b040-4ccc-86da-bfafac7d49f6" providerId="ADAL" clId="{6DC943DA-2677-FA4E-9DDC-91F78E356DC5}" dt="2019-06-18T04:15:29.992" v="1887" actId="18245"/>
          <ac:graphicFrameMkLst>
            <pc:docMk/>
            <pc:sldMk cId="1219844076" sldId="258"/>
            <ac:graphicFrameMk id="8" creationId="{3FAC5D39-C98C-8449-AA6E-47C6D463C432}"/>
          </ac:graphicFrameMkLst>
        </pc:graphicFrameChg>
        <pc:graphicFrameChg chg="add del">
          <ac:chgData name="Yan Shi" userId="057b2294-b040-4ccc-86da-bfafac7d49f6" providerId="ADAL" clId="{6DC943DA-2677-FA4E-9DDC-91F78E356DC5}" dt="2019-06-18T04:07:03.829" v="1720" actId="26606"/>
          <ac:graphicFrameMkLst>
            <pc:docMk/>
            <pc:sldMk cId="1219844076" sldId="258"/>
            <ac:graphicFrameMk id="27" creationId="{7F4D8B4A-734B-4074-B322-0EC3F62285C4}"/>
          </ac:graphicFrameMkLst>
        </pc:graphicFrameChg>
        <pc:picChg chg="add mod ord">
          <ac:chgData name="Yan Shi" userId="057b2294-b040-4ccc-86da-bfafac7d49f6" providerId="ADAL" clId="{6DC943DA-2677-FA4E-9DDC-91F78E356DC5}" dt="2019-06-18T04:22:15.735" v="2045" actId="1076"/>
          <ac:picMkLst>
            <pc:docMk/>
            <pc:sldMk cId="1219844076" sldId="258"/>
            <ac:picMk id="4" creationId="{7C6D956B-B556-BB4E-A8FE-5B2EEA27EBA9}"/>
          </ac:picMkLst>
        </pc:picChg>
        <pc:picChg chg="add del">
          <ac:chgData name="Yan Shi" userId="057b2294-b040-4ccc-86da-bfafac7d49f6" providerId="ADAL" clId="{6DC943DA-2677-FA4E-9DDC-91F78E356DC5}" dt="2019-06-18T04:06:59.658" v="1718" actId="26606"/>
          <ac:picMkLst>
            <pc:docMk/>
            <pc:sldMk cId="1219844076" sldId="258"/>
            <ac:picMk id="9" creationId="{35AC988C-6105-4A9A-95AC-76655041DEA0}"/>
          </ac:picMkLst>
        </pc:picChg>
        <pc:cxnChg chg="add del">
          <ac:chgData name="Yan Shi" userId="057b2294-b040-4ccc-86da-bfafac7d49f6" providerId="ADAL" clId="{6DC943DA-2677-FA4E-9DDC-91F78E356DC5}" dt="2019-06-18T04:06:55.059" v="1716" actId="26606"/>
          <ac:cxnSpMkLst>
            <pc:docMk/>
            <pc:sldMk cId="1219844076" sldId="258"/>
            <ac:cxnSpMk id="14" creationId="{2D72A2C9-F3CA-4216-8BAD-FA4C970C3C4E}"/>
          </ac:cxnSpMkLst>
        </pc:cxnChg>
      </pc:sldChg>
      <pc:sldChg chg="add del">
        <pc:chgData name="Yan Shi" userId="057b2294-b040-4ccc-86da-bfafac7d49f6" providerId="ADAL" clId="{6DC943DA-2677-FA4E-9DDC-91F78E356DC5}" dt="2019-06-18T03:32:18.619" v="652"/>
        <pc:sldMkLst>
          <pc:docMk/>
          <pc:sldMk cId="2045991312" sldId="258"/>
        </pc:sldMkLst>
      </pc:sldChg>
      <pc:sldChg chg="addSp delSp modSp add mod setBg modAnim">
        <pc:chgData name="Yan Shi" userId="057b2294-b040-4ccc-86da-bfafac7d49f6" providerId="ADAL" clId="{6DC943DA-2677-FA4E-9DDC-91F78E356DC5}" dt="2019-06-18T05:28:42.574" v="5145" actId="207"/>
        <pc:sldMkLst>
          <pc:docMk/>
          <pc:sldMk cId="2709870917" sldId="259"/>
        </pc:sldMkLst>
        <pc:spChg chg="mod">
          <ac:chgData name="Yan Shi" userId="057b2294-b040-4ccc-86da-bfafac7d49f6" providerId="ADAL" clId="{6DC943DA-2677-FA4E-9DDC-91F78E356DC5}" dt="2019-06-18T05:27:28.950" v="5132" actId="207"/>
          <ac:spMkLst>
            <pc:docMk/>
            <pc:sldMk cId="2709870917" sldId="259"/>
            <ac:spMk id="2" creationId="{F52F3B7F-52E8-E244-9563-036A9677B670}"/>
          </ac:spMkLst>
        </pc:spChg>
        <pc:spChg chg="add del mod">
          <ac:chgData name="Yan Shi" userId="057b2294-b040-4ccc-86da-bfafac7d49f6" providerId="ADAL" clId="{6DC943DA-2677-FA4E-9DDC-91F78E356DC5}" dt="2019-06-18T04:34:24.830" v="2968" actId="26606"/>
          <ac:spMkLst>
            <pc:docMk/>
            <pc:sldMk cId="2709870917" sldId="259"/>
            <ac:spMk id="3" creationId="{D84791B1-E7BE-E045-A7A9-0EC561C66FFC}"/>
          </ac:spMkLst>
        </pc:spChg>
        <pc:spChg chg="mod">
          <ac:chgData name="Yan Shi" userId="057b2294-b040-4ccc-86da-bfafac7d49f6" providerId="ADAL" clId="{6DC943DA-2677-FA4E-9DDC-91F78E356DC5}" dt="2019-06-18T04:34:24.830" v="2968" actId="26606"/>
          <ac:spMkLst>
            <pc:docMk/>
            <pc:sldMk cId="2709870917" sldId="259"/>
            <ac:spMk id="4" creationId="{4000DC17-CCCD-DC46-A8C4-BEB120B2F2A1}"/>
          </ac:spMkLst>
        </pc:spChg>
        <pc:spChg chg="add del mod">
          <ac:chgData name="Yan Shi" userId="057b2294-b040-4ccc-86da-bfafac7d49f6" providerId="ADAL" clId="{6DC943DA-2677-FA4E-9DDC-91F78E356DC5}" dt="2019-06-18T04:42:57.575" v="3510"/>
          <ac:spMkLst>
            <pc:docMk/>
            <pc:sldMk cId="2709870917" sldId="259"/>
            <ac:spMk id="6" creationId="{3D2C740F-8D4A-244D-BE35-6C57EC0443B8}"/>
          </ac:spMkLst>
        </pc:spChg>
        <pc:spChg chg="mod topLvl">
          <ac:chgData name="Yan Shi" userId="057b2294-b040-4ccc-86da-bfafac7d49f6" providerId="ADAL" clId="{6DC943DA-2677-FA4E-9DDC-91F78E356DC5}" dt="2019-06-18T04:50:30.583" v="3891" actId="164"/>
          <ac:spMkLst>
            <pc:docMk/>
            <pc:sldMk cId="2709870917" sldId="259"/>
            <ac:spMk id="9" creationId="{5D119263-DA43-FA4B-B99F-CCE894D37ED3}"/>
          </ac:spMkLst>
        </pc:spChg>
        <pc:spChg chg="mod topLvl">
          <ac:chgData name="Yan Shi" userId="057b2294-b040-4ccc-86da-bfafac7d49f6" providerId="ADAL" clId="{6DC943DA-2677-FA4E-9DDC-91F78E356DC5}" dt="2019-06-18T05:28:30.188" v="5141" actId="207"/>
          <ac:spMkLst>
            <pc:docMk/>
            <pc:sldMk cId="2709870917" sldId="259"/>
            <ac:spMk id="10" creationId="{3317E455-2E41-AE4C-A57B-C1F0CA889962}"/>
          </ac:spMkLst>
        </pc:spChg>
        <pc:spChg chg="mod topLvl">
          <ac:chgData name="Yan Shi" userId="057b2294-b040-4ccc-86da-bfafac7d49f6" providerId="ADAL" clId="{6DC943DA-2677-FA4E-9DDC-91F78E356DC5}" dt="2019-06-18T04:53:53.796" v="3937" actId="2711"/>
          <ac:spMkLst>
            <pc:docMk/>
            <pc:sldMk cId="2709870917" sldId="259"/>
            <ac:spMk id="11" creationId="{80A45CB7-F50A-6944-93BF-AE5A1FCB78DC}"/>
          </ac:spMkLst>
        </pc:spChg>
        <pc:spChg chg="add del">
          <ac:chgData name="Yan Shi" userId="057b2294-b040-4ccc-86da-bfafac7d49f6" providerId="ADAL" clId="{6DC943DA-2677-FA4E-9DDC-91F78E356DC5}" dt="2019-06-18T04:34:00.444" v="2963" actId="26606"/>
          <ac:spMkLst>
            <pc:docMk/>
            <pc:sldMk cId="2709870917" sldId="259"/>
            <ac:spMk id="12" creationId="{46C2E80F-49A6-4372-B103-219D417A55ED}"/>
          </ac:spMkLst>
        </pc:spChg>
        <pc:spChg chg="add mod">
          <ac:chgData name="Yan Shi" userId="057b2294-b040-4ccc-86da-bfafac7d49f6" providerId="ADAL" clId="{6DC943DA-2677-FA4E-9DDC-91F78E356DC5}" dt="2019-06-18T04:44:31.394" v="3569" actId="1076"/>
          <ac:spMkLst>
            <pc:docMk/>
            <pc:sldMk cId="2709870917" sldId="259"/>
            <ac:spMk id="13" creationId="{BB63031B-832D-BC4C-81D4-D013024F2A55}"/>
          </ac:spMkLst>
        </pc:spChg>
        <pc:spChg chg="mod topLvl">
          <ac:chgData name="Yan Shi" userId="057b2294-b040-4ccc-86da-bfafac7d49f6" providerId="ADAL" clId="{6DC943DA-2677-FA4E-9DDC-91F78E356DC5}" dt="2019-06-18T04:50:39.460" v="3894" actId="164"/>
          <ac:spMkLst>
            <pc:docMk/>
            <pc:sldMk cId="2709870917" sldId="259"/>
            <ac:spMk id="15" creationId="{EE0A992A-357D-B848-B121-DDFC310F1596}"/>
          </ac:spMkLst>
        </pc:spChg>
        <pc:spChg chg="add del">
          <ac:chgData name="Yan Shi" userId="057b2294-b040-4ccc-86da-bfafac7d49f6" providerId="ADAL" clId="{6DC943DA-2677-FA4E-9DDC-91F78E356DC5}" dt="2019-06-18T04:34:24.762" v="2967" actId="26606"/>
          <ac:spMkLst>
            <pc:docMk/>
            <pc:sldMk cId="2709870917" sldId="259"/>
            <ac:spMk id="16" creationId="{42A5316D-ED2F-4F89-B4B4-8D9240B1A348}"/>
          </ac:spMkLst>
        </pc:spChg>
        <pc:spChg chg="mod topLvl">
          <ac:chgData name="Yan Shi" userId="057b2294-b040-4ccc-86da-bfafac7d49f6" providerId="ADAL" clId="{6DC943DA-2677-FA4E-9DDC-91F78E356DC5}" dt="2019-06-18T05:28:34.977" v="5142" actId="207"/>
          <ac:spMkLst>
            <pc:docMk/>
            <pc:sldMk cId="2709870917" sldId="259"/>
            <ac:spMk id="18" creationId="{A7EA9A61-FD1F-B547-9104-B18B66B0D6B2}"/>
          </ac:spMkLst>
        </pc:spChg>
        <pc:spChg chg="mod topLvl">
          <ac:chgData name="Yan Shi" userId="057b2294-b040-4ccc-86da-bfafac7d49f6" providerId="ADAL" clId="{6DC943DA-2677-FA4E-9DDC-91F78E356DC5}" dt="2019-06-18T04:54:13.707" v="3940" actId="2711"/>
          <ac:spMkLst>
            <pc:docMk/>
            <pc:sldMk cId="2709870917" sldId="259"/>
            <ac:spMk id="20" creationId="{DB2D593F-5056-4E47-A855-1D026FAC926A}"/>
          </ac:spMkLst>
        </pc:spChg>
        <pc:spChg chg="mod topLvl">
          <ac:chgData name="Yan Shi" userId="057b2294-b040-4ccc-86da-bfafac7d49f6" providerId="ADAL" clId="{6DC943DA-2677-FA4E-9DDC-91F78E356DC5}" dt="2019-06-18T04:50:46.237" v="3895" actId="164"/>
          <ac:spMkLst>
            <pc:docMk/>
            <pc:sldMk cId="2709870917" sldId="259"/>
            <ac:spMk id="21" creationId="{992BCE5A-2DF4-0149-90E8-AEB6F8492CA8}"/>
          </ac:spMkLst>
        </pc:spChg>
        <pc:spChg chg="mod topLvl">
          <ac:chgData name="Yan Shi" userId="057b2294-b040-4ccc-86da-bfafac7d49f6" providerId="ADAL" clId="{6DC943DA-2677-FA4E-9DDC-91F78E356DC5}" dt="2019-06-18T05:28:37.408" v="5143" actId="207"/>
          <ac:spMkLst>
            <pc:docMk/>
            <pc:sldMk cId="2709870917" sldId="259"/>
            <ac:spMk id="22" creationId="{A44C294C-E5B6-FF48-9A02-D9E99F9A7710}"/>
          </ac:spMkLst>
        </pc:spChg>
        <pc:spChg chg="mod topLvl">
          <ac:chgData name="Yan Shi" userId="057b2294-b040-4ccc-86da-bfafac7d49f6" providerId="ADAL" clId="{6DC943DA-2677-FA4E-9DDC-91F78E356DC5}" dt="2019-06-18T04:54:19.471" v="3941" actId="2711"/>
          <ac:spMkLst>
            <pc:docMk/>
            <pc:sldMk cId="2709870917" sldId="259"/>
            <ac:spMk id="23" creationId="{E76CE69D-9758-8242-86B2-40FC5FD715E3}"/>
          </ac:spMkLst>
        </pc:spChg>
        <pc:spChg chg="mod topLvl">
          <ac:chgData name="Yan Shi" userId="057b2294-b040-4ccc-86da-bfafac7d49f6" providerId="ADAL" clId="{6DC943DA-2677-FA4E-9DDC-91F78E356DC5}" dt="2019-06-18T04:50:51.275" v="3896" actId="164"/>
          <ac:spMkLst>
            <pc:docMk/>
            <pc:sldMk cId="2709870917" sldId="259"/>
            <ac:spMk id="24" creationId="{1B309C0C-2CA1-274B-A2CC-D752F4910508}"/>
          </ac:spMkLst>
        </pc:spChg>
        <pc:spChg chg="mod topLvl">
          <ac:chgData name="Yan Shi" userId="057b2294-b040-4ccc-86da-bfafac7d49f6" providerId="ADAL" clId="{6DC943DA-2677-FA4E-9DDC-91F78E356DC5}" dt="2019-06-18T05:28:39.761" v="5144" actId="207"/>
          <ac:spMkLst>
            <pc:docMk/>
            <pc:sldMk cId="2709870917" sldId="259"/>
            <ac:spMk id="25" creationId="{5F4A2BC2-26F9-3B40-8847-F4AA3148B4D2}"/>
          </ac:spMkLst>
        </pc:spChg>
        <pc:spChg chg="mod topLvl">
          <ac:chgData name="Yan Shi" userId="057b2294-b040-4ccc-86da-bfafac7d49f6" providerId="ADAL" clId="{6DC943DA-2677-FA4E-9DDC-91F78E356DC5}" dt="2019-06-18T04:54:23.895" v="3942" actId="2711"/>
          <ac:spMkLst>
            <pc:docMk/>
            <pc:sldMk cId="2709870917" sldId="259"/>
            <ac:spMk id="26" creationId="{E056AA50-07C3-A741-A168-DA2FA9A27070}"/>
          </ac:spMkLst>
        </pc:spChg>
        <pc:spChg chg="mod topLvl">
          <ac:chgData name="Yan Shi" userId="057b2294-b040-4ccc-86da-bfafac7d49f6" providerId="ADAL" clId="{6DC943DA-2677-FA4E-9DDC-91F78E356DC5}" dt="2019-06-18T04:50:58.704" v="3897" actId="164"/>
          <ac:spMkLst>
            <pc:docMk/>
            <pc:sldMk cId="2709870917" sldId="259"/>
            <ac:spMk id="27" creationId="{6C11CE20-0FA5-9C4C-8EC6-BE3D1ADE4B2D}"/>
          </ac:spMkLst>
        </pc:spChg>
        <pc:spChg chg="mod topLvl">
          <ac:chgData name="Yan Shi" userId="057b2294-b040-4ccc-86da-bfafac7d49f6" providerId="ADAL" clId="{6DC943DA-2677-FA4E-9DDC-91F78E356DC5}" dt="2019-06-18T05:28:42.574" v="5145" actId="207"/>
          <ac:spMkLst>
            <pc:docMk/>
            <pc:sldMk cId="2709870917" sldId="259"/>
            <ac:spMk id="28" creationId="{A7A037B4-9CA7-B641-A04D-F963AE0B233D}"/>
          </ac:spMkLst>
        </pc:spChg>
        <pc:spChg chg="mod topLvl">
          <ac:chgData name="Yan Shi" userId="057b2294-b040-4ccc-86da-bfafac7d49f6" providerId="ADAL" clId="{6DC943DA-2677-FA4E-9DDC-91F78E356DC5}" dt="2019-06-18T05:24:25.280" v="5053" actId="20577"/>
          <ac:spMkLst>
            <pc:docMk/>
            <pc:sldMk cId="2709870917" sldId="259"/>
            <ac:spMk id="29" creationId="{8E6A6131-088A-6642-B4D0-09AE7058BE44}"/>
          </ac:spMkLst>
        </pc:spChg>
        <pc:spChg chg="add del">
          <ac:chgData name="Yan Shi" userId="057b2294-b040-4ccc-86da-bfafac7d49f6" providerId="ADAL" clId="{6DC943DA-2677-FA4E-9DDC-91F78E356DC5}" dt="2019-06-18T04:50:34.292" v="3893"/>
          <ac:spMkLst>
            <pc:docMk/>
            <pc:sldMk cId="2709870917" sldId="259"/>
            <ac:spMk id="31" creationId="{1DFD8179-983C-C14A-8B15-C238E370B29B}"/>
          </ac:spMkLst>
        </pc:spChg>
        <pc:grpChg chg="del mod">
          <ac:chgData name="Yan Shi" userId="057b2294-b040-4ccc-86da-bfafac7d49f6" providerId="ADAL" clId="{6DC943DA-2677-FA4E-9DDC-91F78E356DC5}" dt="2019-06-18T04:50:22.445" v="3890" actId="165"/>
          <ac:grpSpMkLst>
            <pc:docMk/>
            <pc:sldMk cId="2709870917" sldId="259"/>
            <ac:grpSpMk id="8" creationId="{4092C182-2AD7-224B-B67C-AE8A20C02244}"/>
          </ac:grpSpMkLst>
        </pc:grpChg>
        <pc:grpChg chg="add mod">
          <ac:chgData name="Yan Shi" userId="057b2294-b040-4ccc-86da-bfafac7d49f6" providerId="ADAL" clId="{6DC943DA-2677-FA4E-9DDC-91F78E356DC5}" dt="2019-06-18T04:50:30.583" v="3891" actId="164"/>
          <ac:grpSpMkLst>
            <pc:docMk/>
            <pc:sldMk cId="2709870917" sldId="259"/>
            <ac:grpSpMk id="30" creationId="{E9046B73-C071-314D-90C8-23B2C4F5C564}"/>
          </ac:grpSpMkLst>
        </pc:grpChg>
        <pc:grpChg chg="add mod">
          <ac:chgData name="Yan Shi" userId="057b2294-b040-4ccc-86da-bfafac7d49f6" providerId="ADAL" clId="{6DC943DA-2677-FA4E-9DDC-91F78E356DC5}" dt="2019-06-18T04:50:39.460" v="3894" actId="164"/>
          <ac:grpSpMkLst>
            <pc:docMk/>
            <pc:sldMk cId="2709870917" sldId="259"/>
            <ac:grpSpMk id="32" creationId="{46CCF5D5-729C-B643-B181-C3A5E05EBD59}"/>
          </ac:grpSpMkLst>
        </pc:grpChg>
        <pc:grpChg chg="add mod">
          <ac:chgData name="Yan Shi" userId="057b2294-b040-4ccc-86da-bfafac7d49f6" providerId="ADAL" clId="{6DC943DA-2677-FA4E-9DDC-91F78E356DC5}" dt="2019-06-18T04:50:46.237" v="3895" actId="164"/>
          <ac:grpSpMkLst>
            <pc:docMk/>
            <pc:sldMk cId="2709870917" sldId="259"/>
            <ac:grpSpMk id="33" creationId="{E566CFCF-364A-1E4B-9057-03EC6BCD7CD1}"/>
          </ac:grpSpMkLst>
        </pc:grpChg>
        <pc:grpChg chg="add mod">
          <ac:chgData name="Yan Shi" userId="057b2294-b040-4ccc-86da-bfafac7d49f6" providerId="ADAL" clId="{6DC943DA-2677-FA4E-9DDC-91F78E356DC5}" dt="2019-06-18T04:50:51.275" v="3896" actId="164"/>
          <ac:grpSpMkLst>
            <pc:docMk/>
            <pc:sldMk cId="2709870917" sldId="259"/>
            <ac:grpSpMk id="34" creationId="{8C3C964E-E7ED-0B47-8ADB-CA818EFAFB07}"/>
          </ac:grpSpMkLst>
        </pc:grpChg>
        <pc:grpChg chg="add mod">
          <ac:chgData name="Yan Shi" userId="057b2294-b040-4ccc-86da-bfafac7d49f6" providerId="ADAL" clId="{6DC943DA-2677-FA4E-9DDC-91F78E356DC5}" dt="2019-06-18T04:50:58.704" v="3897" actId="164"/>
          <ac:grpSpMkLst>
            <pc:docMk/>
            <pc:sldMk cId="2709870917" sldId="259"/>
            <ac:grpSpMk id="35" creationId="{FA5D8F5F-5219-D342-A8AF-28426DB4D931}"/>
          </ac:grpSpMkLst>
        </pc:grpChg>
        <pc:graphicFrameChg chg="add del">
          <ac:chgData name="Yan Shi" userId="057b2294-b040-4ccc-86da-bfafac7d49f6" providerId="ADAL" clId="{6DC943DA-2677-FA4E-9DDC-91F78E356DC5}" dt="2019-06-18T04:34:00.444" v="2963" actId="26606"/>
          <ac:graphicFrameMkLst>
            <pc:docMk/>
            <pc:sldMk cId="2709870917" sldId="259"/>
            <ac:graphicFrameMk id="7" creationId="{DF89269D-3C24-474B-B83D-FBEE1F5D4267}"/>
          </ac:graphicFrameMkLst>
        </pc:graphicFrameChg>
        <pc:graphicFrameChg chg="add del">
          <ac:chgData name="Yan Shi" userId="057b2294-b040-4ccc-86da-bfafac7d49f6" providerId="ADAL" clId="{6DC943DA-2677-FA4E-9DDC-91F78E356DC5}" dt="2019-06-18T04:34:11.978" v="2965" actId="26606"/>
          <ac:graphicFrameMkLst>
            <pc:docMk/>
            <pc:sldMk cId="2709870917" sldId="259"/>
            <ac:graphicFrameMk id="14" creationId="{AB540BFF-A53D-41C9-9CE3-D6840BAB773D}"/>
          </ac:graphicFrameMkLst>
        </pc:graphicFrameChg>
        <pc:graphicFrameChg chg="add del">
          <ac:chgData name="Yan Shi" userId="057b2294-b040-4ccc-86da-bfafac7d49f6" providerId="ADAL" clId="{6DC943DA-2677-FA4E-9DDC-91F78E356DC5}" dt="2019-06-18T04:34:24.762" v="2967" actId="26606"/>
          <ac:graphicFrameMkLst>
            <pc:docMk/>
            <pc:sldMk cId="2709870917" sldId="259"/>
            <ac:graphicFrameMk id="17" creationId="{39474818-6BBD-4D16-B12F-EC7FE4F240B5}"/>
          </ac:graphicFrameMkLst>
        </pc:graphicFrameChg>
        <pc:graphicFrameChg chg="add del mod">
          <ac:chgData name="Yan Shi" userId="057b2294-b040-4ccc-86da-bfafac7d49f6" providerId="ADAL" clId="{6DC943DA-2677-FA4E-9DDC-91F78E356DC5}" dt="2019-06-18T04:50:08.795" v="3889" actId="18245"/>
          <ac:graphicFrameMkLst>
            <pc:docMk/>
            <pc:sldMk cId="2709870917" sldId="259"/>
            <ac:graphicFrameMk id="19" creationId="{AB540BFF-A53D-41C9-9CE3-D6840BAB773D}"/>
          </ac:graphicFrameMkLst>
        </pc:graphicFrameChg>
        <pc:picChg chg="add mod">
          <ac:chgData name="Yan Shi" userId="057b2294-b040-4ccc-86da-bfafac7d49f6" providerId="ADAL" clId="{6DC943DA-2677-FA4E-9DDC-91F78E356DC5}" dt="2019-06-18T04:22:22.327" v="2046" actId="1076"/>
          <ac:picMkLst>
            <pc:docMk/>
            <pc:sldMk cId="2709870917" sldId="259"/>
            <ac:picMk id="5" creationId="{947EEE30-DD9C-9D49-B80B-D4014F23C928}"/>
          </ac:picMkLst>
        </pc:picChg>
      </pc:sldChg>
      <pc:sldChg chg="addSp delSp modSp add">
        <pc:chgData name="Yan Shi" userId="057b2294-b040-4ccc-86da-bfafac7d49f6" providerId="ADAL" clId="{6DC943DA-2677-FA4E-9DDC-91F78E356DC5}" dt="2019-06-18T05:29:29.981" v="5159" actId="207"/>
        <pc:sldMkLst>
          <pc:docMk/>
          <pc:sldMk cId="3347807335" sldId="260"/>
        </pc:sldMkLst>
        <pc:spChg chg="mod">
          <ac:chgData name="Yan Shi" userId="057b2294-b040-4ccc-86da-bfafac7d49f6" providerId="ADAL" clId="{6DC943DA-2677-FA4E-9DDC-91F78E356DC5}" dt="2019-06-18T05:28:18.534" v="5140" actId="207"/>
          <ac:spMkLst>
            <pc:docMk/>
            <pc:sldMk cId="3347807335" sldId="260"/>
            <ac:spMk id="2" creationId="{797A2C87-D81C-6C45-BC08-9AAEF52E52D0}"/>
          </ac:spMkLst>
        </pc:spChg>
        <pc:spChg chg="mod">
          <ac:chgData name="Yan Shi" userId="057b2294-b040-4ccc-86da-bfafac7d49f6" providerId="ADAL" clId="{6DC943DA-2677-FA4E-9DDC-91F78E356DC5}" dt="2019-06-18T05:29:29.981" v="5159" actId="207"/>
          <ac:spMkLst>
            <pc:docMk/>
            <pc:sldMk cId="3347807335" sldId="260"/>
            <ac:spMk id="3" creationId="{D337B218-91E7-CE4C-889F-917068B3046A}"/>
          </ac:spMkLst>
        </pc:spChg>
        <pc:spChg chg="add mod">
          <ac:chgData name="Yan Shi" userId="057b2294-b040-4ccc-86da-bfafac7d49f6" providerId="ADAL" clId="{6DC943DA-2677-FA4E-9DDC-91F78E356DC5}" dt="2019-06-18T05:05:55.951" v="4601" actId="20577"/>
          <ac:spMkLst>
            <pc:docMk/>
            <pc:sldMk cId="3347807335" sldId="260"/>
            <ac:spMk id="6" creationId="{2B2F8E1E-B941-1942-A662-00FC07930ED8}"/>
          </ac:spMkLst>
        </pc:spChg>
        <pc:picChg chg="add">
          <ac:chgData name="Yan Shi" userId="057b2294-b040-4ccc-86da-bfafac7d49f6" providerId="ADAL" clId="{6DC943DA-2677-FA4E-9DDC-91F78E356DC5}" dt="2019-06-18T04:58:07.735" v="4254"/>
          <ac:picMkLst>
            <pc:docMk/>
            <pc:sldMk cId="3347807335" sldId="260"/>
            <ac:picMk id="5" creationId="{B5793998-94C1-A845-A7F5-B71869146559}"/>
          </ac:picMkLst>
        </pc:picChg>
        <pc:picChg chg="add mod">
          <ac:chgData name="Yan Shi" userId="057b2294-b040-4ccc-86da-bfafac7d49f6" providerId="ADAL" clId="{6DC943DA-2677-FA4E-9DDC-91F78E356DC5}" dt="2019-06-18T05:20:12.661" v="4950" actId="1076"/>
          <ac:picMkLst>
            <pc:docMk/>
            <pc:sldMk cId="3347807335" sldId="260"/>
            <ac:picMk id="8" creationId="{B156E89B-8BFB-BB46-8A10-72F4A298349B}"/>
          </ac:picMkLst>
        </pc:picChg>
        <pc:picChg chg="add mod">
          <ac:chgData name="Yan Shi" userId="057b2294-b040-4ccc-86da-bfafac7d49f6" providerId="ADAL" clId="{6DC943DA-2677-FA4E-9DDC-91F78E356DC5}" dt="2019-06-18T05:29:14.052" v="5153" actId="1076"/>
          <ac:picMkLst>
            <pc:docMk/>
            <pc:sldMk cId="3347807335" sldId="260"/>
            <ac:picMk id="10" creationId="{E305474E-28F2-624C-A3EE-DFD564533142}"/>
          </ac:picMkLst>
        </pc:picChg>
        <pc:picChg chg="add del mod">
          <ac:chgData name="Yan Shi" userId="057b2294-b040-4ccc-86da-bfafac7d49f6" providerId="ADAL" clId="{6DC943DA-2677-FA4E-9DDC-91F78E356DC5}" dt="2019-06-18T05:11:02.341" v="4895" actId="478"/>
          <ac:picMkLst>
            <pc:docMk/>
            <pc:sldMk cId="3347807335" sldId="260"/>
            <ac:picMk id="12" creationId="{A88DB73F-3F98-774B-9AF3-0E26E8B3D1D4}"/>
          </ac:picMkLst>
        </pc:picChg>
        <pc:picChg chg="add mod">
          <ac:chgData name="Yan Shi" userId="057b2294-b040-4ccc-86da-bfafac7d49f6" providerId="ADAL" clId="{6DC943DA-2677-FA4E-9DDC-91F78E356DC5}" dt="2019-06-18T05:20:19.359" v="4954" actId="1076"/>
          <ac:picMkLst>
            <pc:docMk/>
            <pc:sldMk cId="3347807335" sldId="260"/>
            <ac:picMk id="14" creationId="{CB12C7D0-C0FB-D44A-BE5E-7E341E183EE7}"/>
          </ac:picMkLst>
        </pc:picChg>
      </pc:sldChg>
      <pc:sldChg chg="addSp delSp modSp add ord setBg delDesignElem">
        <pc:chgData name="Yan Shi" userId="057b2294-b040-4ccc-86da-bfafac7d49f6" providerId="ADAL" clId="{6DC943DA-2677-FA4E-9DDC-91F78E356DC5}" dt="2019-06-18T05:32:51.702" v="5294"/>
        <pc:sldMkLst>
          <pc:docMk/>
          <pc:sldMk cId="2962937278" sldId="261"/>
        </pc:sldMkLst>
        <pc:spChg chg="del">
          <ac:chgData name="Yan Shi" userId="057b2294-b040-4ccc-86da-bfafac7d49f6" providerId="ADAL" clId="{6DC943DA-2677-FA4E-9DDC-91F78E356DC5}" dt="2019-06-18T05:30:30.976" v="5194" actId="478"/>
          <ac:spMkLst>
            <pc:docMk/>
            <pc:sldMk cId="2962937278" sldId="261"/>
            <ac:spMk id="2" creationId="{97016AB7-E4A6-470C-BCC8-7155F8A4600D}"/>
          </ac:spMkLst>
        </pc:spChg>
        <pc:spChg chg="mod">
          <ac:chgData name="Yan Shi" userId="057b2294-b040-4ccc-86da-bfafac7d49f6" providerId="ADAL" clId="{6DC943DA-2677-FA4E-9DDC-91F78E356DC5}" dt="2019-06-18T05:32:19.029" v="5244" actId="20577"/>
          <ac:spMkLst>
            <pc:docMk/>
            <pc:sldMk cId="2962937278" sldId="261"/>
            <ac:spMk id="3" creationId="{4CF4B6F6-9764-43EE-940A-2C0213D9836E}"/>
          </ac:spMkLst>
        </pc:spChg>
        <pc:spChg chg="add del mod">
          <ac:chgData name="Yan Shi" userId="057b2294-b040-4ccc-86da-bfafac7d49f6" providerId="ADAL" clId="{6DC943DA-2677-FA4E-9DDC-91F78E356DC5}" dt="2019-06-18T05:30:32.794" v="5195" actId="478"/>
          <ac:spMkLst>
            <pc:docMk/>
            <pc:sldMk cId="2962937278" sldId="261"/>
            <ac:spMk id="6" creationId="{5F13D27C-B71A-0B45-BA71-846755F07944}"/>
          </ac:spMkLst>
        </pc:spChg>
        <pc:spChg chg="del">
          <ac:chgData name="Yan Shi" userId="057b2294-b040-4ccc-86da-bfafac7d49f6" providerId="ADAL" clId="{6DC943DA-2677-FA4E-9DDC-91F78E356DC5}" dt="2019-06-18T05:29:37.417" v="5161"/>
          <ac:spMkLst>
            <pc:docMk/>
            <pc:sldMk cId="2962937278" sldId="261"/>
            <ac:spMk id="13" creationId="{71B2258F-86CA-4D4D-8270-BC05FCDEBFB3}"/>
          </ac:spMkLst>
        </pc:spChg>
        <pc:spChg chg="mod">
          <ac:chgData name="Yan Shi" userId="057b2294-b040-4ccc-86da-bfafac7d49f6" providerId="ADAL" clId="{6DC943DA-2677-FA4E-9DDC-91F78E356DC5}" dt="2019-06-18T05:32:15.746" v="5243" actId="14100"/>
          <ac:spMkLst>
            <pc:docMk/>
            <pc:sldMk cId="2962937278" sldId="261"/>
            <ac:spMk id="19" creationId="{B3E465B4-1E0E-482F-AAEF-81D350F79B4E}"/>
          </ac:spMkLst>
        </pc:spChg>
        <pc:picChg chg="add del mod">
          <ac:chgData name="Yan Shi" userId="057b2294-b040-4ccc-86da-bfafac7d49f6" providerId="ADAL" clId="{6DC943DA-2677-FA4E-9DDC-91F78E356DC5}" dt="2019-06-18T05:32:51.702" v="5294"/>
          <ac:picMkLst>
            <pc:docMk/>
            <pc:sldMk cId="2962937278" sldId="261"/>
            <ac:picMk id="5" creationId="{739ACE7D-20B9-4BA0-B58D-7772A8E57EFB}"/>
          </ac:picMkLst>
        </pc:picChg>
      </pc:sldChg>
      <pc:sldChg chg="addSp delSp add del setBg delDesignElem">
        <pc:chgData name="Yan Shi" userId="057b2294-b040-4ccc-86da-bfafac7d49f6" providerId="ADAL" clId="{6DC943DA-2677-FA4E-9DDC-91F78E356DC5}" dt="2019-06-18T05:30:15.690" v="5166"/>
        <pc:sldMkLst>
          <pc:docMk/>
          <pc:sldMk cId="2970126284" sldId="262"/>
        </pc:sldMkLst>
        <pc:spChg chg="add del">
          <ac:chgData name="Yan Shi" userId="057b2294-b040-4ccc-86da-bfafac7d49f6" providerId="ADAL" clId="{6DC943DA-2677-FA4E-9DDC-91F78E356DC5}" dt="2019-06-18T05:30:15.690" v="5166"/>
          <ac:spMkLst>
            <pc:docMk/>
            <pc:sldMk cId="2970126284" sldId="262"/>
            <ac:spMk id="13" creationId="{71B2258F-86CA-4D4D-8270-BC05FCDEBFB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F5728-5A5F-224D-B9C8-6855A9814CC3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A14258-9C6E-AF4C-9389-4EF230B2E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71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E532-B1AD-4C98-9F9A-1022D772E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0F5A5-9AFC-46CA-8F30-E93095469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38B93-F20B-4516-BA99-9026788E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D7187-2A95-244B-9562-AAE2763223BF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19EEE-5400-408E-9CF2-31F1A8B42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294D-D991-47A9-9565-88189CD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0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A45A8-80CA-4EFA-A74F-D838CC15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4DEBB-C8D4-4B3B-B020-7C8F8AAB5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31944-92C6-476E-B58B-E4A1B7DD6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56406-16C3-044F-8256-1AB7CFE13D03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690DB-7FAF-49FD-8274-8AC6451B7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894E4-D557-4873-9E97-DBC94BFD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39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5D87E2-C28F-43E8-B3DB-F1F4C1F55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4C95C5-5771-4EBD-9A96-E1DF47340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3628C-5D2D-4A08-80EB-0E8036EE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722F-8828-DE40-AF3A-9D226B57D463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DF38B-15D5-4228-9DE3-8462D8939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C0E2B-ED20-45F1-9089-2AE81FCFB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5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DB73F-187A-4146-8430-CB76E9A3C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A2CEE-3F7D-4C5D-BFF4-7765779B7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24FA2-DA35-4E52-B763-27776671F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4F757-6238-6041-A804-797B6D9CB793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8EDA-5713-48FB-B1F7-EB1C03A52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3AAFA-99AD-4F1F-A88E-505CFE372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F3917-899F-4BBE-A692-48BD9A09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0B8B3-D87D-4D41-A658-E631264FE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A89C5-1933-4D65-8B22-319600E3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D67C9-3E5D-9247-9B4D-E2A307895EF5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1B9DA-E0F3-4B61-B1A4-A2579165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6EC42-580D-457C-9103-EB064499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1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C01A-BA88-4B0D-8BAD-C900FECF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92AF8-E4BC-40BA-8BD1-F988B1F9D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193A3-AAD8-4856-ADBE-C6813CCED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57250-3EC8-4DAA-9F1B-E1A95C3F2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6AD5A-5B7D-0040-A9A5-2D2BB211F512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FB78A-724B-4DAA-93AF-4E96F656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3E2C23-3B63-487A-9C8F-1562A1E47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43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D85F-0A8E-4903-B62C-A55928C8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A387D-56D4-42B8-8F43-B792BACF7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A7871B-0DF3-425B-8522-901742689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32E88-8DBE-41A5-8D14-49CBFBB5C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D05992-6F2D-420E-88B2-E10C728D91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006F21-10EB-4865-89A8-0E59D548A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806-A65F-4440-9230-42D27D1B8B96}" type="datetime1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57BF1B-A564-48B2-8BB6-201559DC7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B792B4-6164-49C7-B69D-0407F8B8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1C2D-342C-4F24-A86F-FFDA6C16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1DBEAE-4F08-42D6-920E-6D728D57D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B56-C8E2-5D48-BD2E-CB915EBD1A34}" type="datetime1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E37D4-A0A5-4A91-A584-2D5D2291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EDA4B-6E08-43E9-818B-40CCDC24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90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5CDD64-CEE1-420C-976F-D76FBB19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0CF6E-A755-064F-8FB3-B197831F4455}" type="datetime1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6A6AD-A390-477B-B172-7825A58B8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829CD-8F66-4607-8C0F-72412006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6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B1FA7-0434-4E3F-891F-DE93E9C6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CCE1C-0EA0-4EDF-B272-7B0375B3B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ACCAB-DFBD-48A2-8E22-1036F0056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72A1BB-15D3-4055-AD3D-EFEC72D5A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DAFC-E58E-6741-95B6-061E2BA21AB5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6C5A3-1EF7-44DD-B88D-D8D37751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5AFA2-BF28-42FE-A954-53C69366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ACC68-1577-44A3-8EE3-3CD9EEE2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2AB2C-8182-4661-8839-1A866620A5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4DDC6A-5957-4213-B1B3-2E701BAAF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6F2A7-18CC-47C9-948D-9A686E60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A7858-B184-4049-96BD-032B3D2D5466}" type="datetime1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589C4-8E71-4FB8-92AE-EFE00BD1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EB3A1-4E22-492F-B879-57B980FA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9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3DB5CE-737E-40E5-A3D7-29E90A0E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934A-27E5-422D-BC52-ADAE3602B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812F-EEEE-4261-B952-9EFC83EFD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6A6C9-CC82-EC49-901A-8776EB35A73A}" type="datetime1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54FD7-E563-48B5-B6D3-5B4D8F78C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DB807-ECC4-452A-A3F1-A25E65618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B2916-1330-4D55-B2F1-7ACA29689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0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hayny.deviantart.com/art/Retrowave-Background-650162629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owiki.com/Warp_Pipe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Python-logo-notext.sv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alledagenheeldruk.deviantart.com/art/D20-Vector-374467094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oneyanshi.github.io/oneyanshi-read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ayny.deviantart.com/art/Retrowave-Background-65016262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water&#10;&#10;Description automatically generated">
            <a:extLst>
              <a:ext uri="{FF2B5EF4-FFF2-40B4-BE49-F238E27FC236}">
                <a16:creationId xmlns:a16="http://schemas.microsoft.com/office/drawing/2014/main" id="{739ACE7D-20B9-4BA0-B58D-7772A8E5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16AB7-E4A6-470C-BCC8-7155F8A46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Press Start 2P" panose="00000500000000000000" pitchFamily="2" charset="0"/>
              </a:rPr>
              <a:t>README.MD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E465B4-1E0E-482F-AAEF-81D350F79B4E}"/>
              </a:ext>
            </a:extLst>
          </p:cNvPr>
          <p:cNvSpPr/>
          <p:nvPr/>
        </p:nvSpPr>
        <p:spPr>
          <a:xfrm>
            <a:off x="3575304" y="4074698"/>
            <a:ext cx="4983480" cy="4460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4B6F6-9764-43EE-940A-2C0213D98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31972"/>
            <a:ext cx="10515600" cy="10983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ress Start 2P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LET’S START!</a:t>
            </a:r>
          </a:p>
        </p:txBody>
      </p:sp>
    </p:spTree>
    <p:extLst>
      <p:ext uri="{BB962C8B-B14F-4D97-AF65-F5344CB8AC3E}">
        <p14:creationId xmlns:p14="http://schemas.microsoft.com/office/powerpoint/2010/main" val="1185559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FA82-94B6-4AB9-96F5-67525AF5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71" y="3186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Press Start 2P" panose="00000500000000000000" pitchFamily="2" charset="0"/>
              </a:rPr>
              <a:t>Yan Shi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75133-2FF6-4BCE-82B9-FE8CA4759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9871" y="1830488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  <a:ea typeface="Roboto" panose="02000000000000000000" pitchFamily="2" charset="0"/>
                <a:cs typeface="Roboto" panose="02000000000000000000" pitchFamily="2" charset="0"/>
              </a:rPr>
              <a:t>Class: </a:t>
            </a:r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Digital Media Data Specialist </a:t>
            </a:r>
            <a:r>
              <a:rPr lang="en-US" sz="1600" i="1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(10 months?!)</a:t>
            </a:r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Press Start 2P" pitchFamily="2" charset="0"/>
                <a:ea typeface="Roboto" panose="02000000000000000000" pitchFamily="2" charset="0"/>
                <a:cs typeface="Roboto" panose="02000000000000000000" pitchFamily="2" charset="0"/>
              </a:rPr>
              <a:t>Subclass: </a:t>
            </a:r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Data Engineer</a:t>
            </a:r>
          </a:p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  <a:ea typeface="Roboto" panose="02000000000000000000" pitchFamily="2" charset="0"/>
                <a:cs typeface="Roboto" panose="02000000000000000000" pitchFamily="2" charset="0"/>
              </a:rPr>
              <a:t>Proficiencies &amp; Skills &amp; Duties: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Python, SQL, AWS Redshift 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ETL Processes, Pipeline Management/Maintenance, Web/PDF Scraping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Documentation, documentation, documentation</a:t>
            </a:r>
          </a:p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  <a:ea typeface="Roboto" panose="02000000000000000000" pitchFamily="2" charset="0"/>
                <a:cs typeface="Roboto" panose="02000000000000000000" pitchFamily="2" charset="0"/>
              </a:rPr>
              <a:t>Fun Facts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🏠 Has lived in Hong Kong (born), Philadelphia, Indiana, and DC/MD (5+ years!) 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😭 Allergic to most animals, lactose intolerant 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📹 Graduated w/ a broadcast journalism &amp; computer science double major (2018)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⚔️ DMs over the weekend</a:t>
            </a:r>
          </a:p>
          <a:p>
            <a:pPr marL="0" indent="0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9F22B04-63AB-4314-9133-9C23AA262C2E}"/>
              </a:ext>
            </a:extLst>
          </p:cNvPr>
          <p:cNvSpPr txBox="1">
            <a:spLocks/>
          </p:cNvSpPr>
          <p:nvPr/>
        </p:nvSpPr>
        <p:spPr>
          <a:xfrm>
            <a:off x="1039458" y="1326614"/>
            <a:ext cx="10515600" cy="50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Medium Human, Lawful Neutral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1E1F4B-4609-E34D-88F0-E27EA31B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51550"/>
            <a:ext cx="609600" cy="6096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3E3A59D-A92C-084A-978E-449B77D7F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E084F79-F2A4-423A-B366-0321B4520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948678">
            <a:off x="9584095" y="3612059"/>
            <a:ext cx="1869489" cy="1869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18EA3D-B65E-4D52-8DC0-B83D6A900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616658">
            <a:off x="8865268" y="1889724"/>
            <a:ext cx="1718569" cy="1718569"/>
          </a:xfrm>
          <a:prstGeom prst="rect">
            <a:avLst/>
          </a:prstGeom>
        </p:spPr>
      </p:pic>
      <p:pic>
        <p:nvPicPr>
          <p:cNvPr id="12" name="Picture 11" descr="A picture containing bin&#10;&#10;Description automatically generated">
            <a:extLst>
              <a:ext uri="{FF2B5EF4-FFF2-40B4-BE49-F238E27FC236}">
                <a16:creationId xmlns:a16="http://schemas.microsoft.com/office/drawing/2014/main" id="{3450BCCA-D25A-43F0-81B4-A7DDA7B55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587788">
            <a:off x="10406545" y="813458"/>
            <a:ext cx="10096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47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3B7F-52E8-E244-9563-036A9677B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Press Start 2P" pitchFamily="2" charset="0"/>
              </a:rPr>
              <a:t>Work! Goals! Loops!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0DC17-CCCD-DC46-A8C4-BEB120B2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17B2916-1330-4D55-B2F1-7ACA29689BA4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EEE30-DD9C-9D49-B80B-D4014F23C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51550"/>
            <a:ext cx="609600" cy="6096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9046B73-C071-314D-90C8-23B2C4F5C564}"/>
              </a:ext>
            </a:extLst>
          </p:cNvPr>
          <p:cNvGrpSpPr/>
          <p:nvPr/>
        </p:nvGrpSpPr>
        <p:grpSpPr>
          <a:xfrm>
            <a:off x="535160" y="2253318"/>
            <a:ext cx="1951171" cy="2222657"/>
            <a:chOff x="535160" y="2253318"/>
            <a:chExt cx="1951171" cy="2222657"/>
          </a:xfrm>
        </p:grpSpPr>
        <p:sp>
          <p:nvSpPr>
            <p:cNvPr id="9" name="Rectangle 8" descr="Users">
              <a:extLst>
                <a:ext uri="{FF2B5EF4-FFF2-40B4-BE49-F238E27FC236}">
                  <a16:creationId xmlns:a16="http://schemas.microsoft.com/office/drawing/2014/main" id="{5D119263-DA43-FA4B-B99F-CCE894D37ED3}"/>
                </a:ext>
              </a:extLst>
            </p:cNvPr>
            <p:cNvSpPr/>
            <p:nvPr/>
          </p:nvSpPr>
          <p:spPr>
            <a:xfrm>
              <a:off x="1169291" y="2253318"/>
              <a:ext cx="682910" cy="68291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317E455-2E41-AE4C-A57B-C1F0CA889962}"/>
                </a:ext>
              </a:extLst>
            </p:cNvPr>
            <p:cNvSpPr/>
            <p:nvPr/>
          </p:nvSpPr>
          <p:spPr>
            <a:xfrm>
              <a:off x="535160" y="3031803"/>
              <a:ext cx="1951171" cy="393283"/>
            </a:xfrm>
            <a:custGeom>
              <a:avLst/>
              <a:gdLst>
                <a:gd name="connsiteX0" fmla="*/ 0 w 1951171"/>
                <a:gd name="connsiteY0" fmla="*/ 0 h 393283"/>
                <a:gd name="connsiteX1" fmla="*/ 1951171 w 1951171"/>
                <a:gd name="connsiteY1" fmla="*/ 0 h 393283"/>
                <a:gd name="connsiteX2" fmla="*/ 1951171 w 1951171"/>
                <a:gd name="connsiteY2" fmla="*/ 393283 h 393283"/>
                <a:gd name="connsiteX3" fmla="*/ 0 w 1951171"/>
                <a:gd name="connsiteY3" fmla="*/ 393283 h 393283"/>
                <a:gd name="connsiteX4" fmla="*/ 0 w 1951171"/>
                <a:gd name="connsiteY4" fmla="*/ 0 h 3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393283">
                  <a:moveTo>
                    <a:pt x="0" y="0"/>
                  </a:moveTo>
                  <a:lnTo>
                    <a:pt x="1951171" y="0"/>
                  </a:lnTo>
                  <a:lnTo>
                    <a:pt x="1951171" y="393283"/>
                  </a:lnTo>
                  <a:lnTo>
                    <a:pt x="0" y="3932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>
                  <a:solidFill>
                    <a:schemeClr val="tx2"/>
                  </a:solidFill>
                  <a:latin typeface="Myriad Pro" panose="020B0503030403020204" pitchFamily="34" charset="0"/>
                </a:rPr>
                <a:t>Small groups over big groups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0A45CB7-F50A-6944-93BF-AE5A1FCB78DC}"/>
                </a:ext>
              </a:extLst>
            </p:cNvPr>
            <p:cNvSpPr/>
            <p:nvPr/>
          </p:nvSpPr>
          <p:spPr>
            <a:xfrm>
              <a:off x="535160" y="3469539"/>
              <a:ext cx="1951171" cy="1006436"/>
            </a:xfrm>
            <a:custGeom>
              <a:avLst/>
              <a:gdLst>
                <a:gd name="connsiteX0" fmla="*/ 0 w 1951171"/>
                <a:gd name="connsiteY0" fmla="*/ 0 h 1006436"/>
                <a:gd name="connsiteX1" fmla="*/ 1951171 w 1951171"/>
                <a:gd name="connsiteY1" fmla="*/ 0 h 1006436"/>
                <a:gd name="connsiteX2" fmla="*/ 1951171 w 1951171"/>
                <a:gd name="connsiteY2" fmla="*/ 1006436 h 1006436"/>
                <a:gd name="connsiteX3" fmla="*/ 0 w 1951171"/>
                <a:gd name="connsiteY3" fmla="*/ 1006436 h 1006436"/>
                <a:gd name="connsiteX4" fmla="*/ 0 w 1951171"/>
                <a:gd name="connsiteY4" fmla="*/ 0 h 100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1006436">
                  <a:moveTo>
                    <a:pt x="0" y="0"/>
                  </a:moveTo>
                  <a:lnTo>
                    <a:pt x="1951171" y="0"/>
                  </a:lnTo>
                  <a:lnTo>
                    <a:pt x="1951171" y="1006436"/>
                  </a:lnTo>
                  <a:lnTo>
                    <a:pt x="0" y="10064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latin typeface="Myriad Pro" panose="020B0503030403020204" pitchFamily="34" charset="0"/>
                </a:rPr>
                <a:t>Though my work tends to be a one-person show. Loves collaboration, though, and rubber ducking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CCF5D5-729C-B643-B181-C3A5E05EBD59}"/>
              </a:ext>
            </a:extLst>
          </p:cNvPr>
          <p:cNvGrpSpPr/>
          <p:nvPr/>
        </p:nvGrpSpPr>
        <p:grpSpPr>
          <a:xfrm>
            <a:off x="2809680" y="2253318"/>
            <a:ext cx="1969278" cy="2155719"/>
            <a:chOff x="2809680" y="2253318"/>
            <a:chExt cx="1969278" cy="2155719"/>
          </a:xfrm>
        </p:grpSpPr>
        <p:sp>
          <p:nvSpPr>
            <p:cNvPr id="15" name="Rectangle 14" descr="Question mark">
              <a:extLst>
                <a:ext uri="{FF2B5EF4-FFF2-40B4-BE49-F238E27FC236}">
                  <a16:creationId xmlns:a16="http://schemas.microsoft.com/office/drawing/2014/main" id="{EE0A992A-357D-B848-B121-DDFC310F1596}"/>
                </a:ext>
              </a:extLst>
            </p:cNvPr>
            <p:cNvSpPr/>
            <p:nvPr/>
          </p:nvSpPr>
          <p:spPr>
            <a:xfrm>
              <a:off x="3461917" y="2253318"/>
              <a:ext cx="682910" cy="68291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7EA9A61-FD1F-B547-9104-B18B66B0D6B2}"/>
                </a:ext>
              </a:extLst>
            </p:cNvPr>
            <p:cNvSpPr/>
            <p:nvPr/>
          </p:nvSpPr>
          <p:spPr>
            <a:xfrm>
              <a:off x="2827787" y="3031803"/>
              <a:ext cx="1951171" cy="393283"/>
            </a:xfrm>
            <a:custGeom>
              <a:avLst/>
              <a:gdLst>
                <a:gd name="connsiteX0" fmla="*/ 0 w 1951171"/>
                <a:gd name="connsiteY0" fmla="*/ 0 h 393283"/>
                <a:gd name="connsiteX1" fmla="*/ 1951171 w 1951171"/>
                <a:gd name="connsiteY1" fmla="*/ 0 h 393283"/>
                <a:gd name="connsiteX2" fmla="*/ 1951171 w 1951171"/>
                <a:gd name="connsiteY2" fmla="*/ 393283 h 393283"/>
                <a:gd name="connsiteX3" fmla="*/ 0 w 1951171"/>
                <a:gd name="connsiteY3" fmla="*/ 393283 h 393283"/>
                <a:gd name="connsiteX4" fmla="*/ 0 w 1951171"/>
                <a:gd name="connsiteY4" fmla="*/ 0 h 3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393283">
                  <a:moveTo>
                    <a:pt x="0" y="0"/>
                  </a:moveTo>
                  <a:lnTo>
                    <a:pt x="1951171" y="0"/>
                  </a:lnTo>
                  <a:lnTo>
                    <a:pt x="1951171" y="393283"/>
                  </a:lnTo>
                  <a:lnTo>
                    <a:pt x="0" y="3932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>
                  <a:solidFill>
                    <a:schemeClr val="tx2"/>
                  </a:solidFill>
                </a:rPr>
                <a:t>Take notes, </a:t>
              </a:r>
              <a:r>
                <a:rPr lang="en-US" sz="1400" kern="1200" dirty="0">
                  <a:solidFill>
                    <a:schemeClr val="tx2"/>
                  </a:solidFill>
                  <a:latin typeface="Myriad Pro" panose="020B0503030403020204" pitchFamily="34" charset="0"/>
                </a:rPr>
                <a:t>ask</a:t>
              </a:r>
              <a:r>
                <a:rPr lang="en-US" sz="1400" kern="1200" dirty="0">
                  <a:solidFill>
                    <a:schemeClr val="tx2"/>
                  </a:solidFill>
                </a:rPr>
                <a:t> questions 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B2D593F-5056-4E47-A855-1D026FAC926A}"/>
                </a:ext>
              </a:extLst>
            </p:cNvPr>
            <p:cNvSpPr/>
            <p:nvPr/>
          </p:nvSpPr>
          <p:spPr>
            <a:xfrm>
              <a:off x="2809680" y="3402601"/>
              <a:ext cx="1951171" cy="1006436"/>
            </a:xfrm>
            <a:custGeom>
              <a:avLst/>
              <a:gdLst>
                <a:gd name="connsiteX0" fmla="*/ 0 w 1951171"/>
                <a:gd name="connsiteY0" fmla="*/ 0 h 1006436"/>
                <a:gd name="connsiteX1" fmla="*/ 1951171 w 1951171"/>
                <a:gd name="connsiteY1" fmla="*/ 0 h 1006436"/>
                <a:gd name="connsiteX2" fmla="*/ 1951171 w 1951171"/>
                <a:gd name="connsiteY2" fmla="*/ 1006436 h 1006436"/>
                <a:gd name="connsiteX3" fmla="*/ 0 w 1951171"/>
                <a:gd name="connsiteY3" fmla="*/ 1006436 h 1006436"/>
                <a:gd name="connsiteX4" fmla="*/ 0 w 1951171"/>
                <a:gd name="connsiteY4" fmla="*/ 0 h 100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1006436">
                  <a:moveTo>
                    <a:pt x="0" y="0"/>
                  </a:moveTo>
                  <a:lnTo>
                    <a:pt x="1951171" y="0"/>
                  </a:lnTo>
                  <a:lnTo>
                    <a:pt x="1951171" y="1006436"/>
                  </a:lnTo>
                  <a:lnTo>
                    <a:pt x="0" y="10064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latin typeface="Myriad Pro" panose="020B0503030403020204" pitchFamily="34" charset="0"/>
                </a:rPr>
                <a:t>Will ask even the ones that may seem “obvious,” or ask you to repeat yourself. Will also take the time to research tools / methods for a project before diving in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566CFCF-364A-1E4B-9057-03EC6BCD7CD1}"/>
              </a:ext>
            </a:extLst>
          </p:cNvPr>
          <p:cNvGrpSpPr/>
          <p:nvPr/>
        </p:nvGrpSpPr>
        <p:grpSpPr>
          <a:xfrm>
            <a:off x="5120414" y="2253318"/>
            <a:ext cx="1951171" cy="2222657"/>
            <a:chOff x="5120414" y="2253318"/>
            <a:chExt cx="1951171" cy="2222657"/>
          </a:xfrm>
        </p:grpSpPr>
        <p:sp>
          <p:nvSpPr>
            <p:cNvPr id="21" name="Rectangle 20" descr="Handshake">
              <a:extLst>
                <a:ext uri="{FF2B5EF4-FFF2-40B4-BE49-F238E27FC236}">
                  <a16:creationId xmlns:a16="http://schemas.microsoft.com/office/drawing/2014/main" id="{992BCE5A-2DF4-0149-90E8-AEB6F8492CA8}"/>
                </a:ext>
              </a:extLst>
            </p:cNvPr>
            <p:cNvSpPr/>
            <p:nvPr/>
          </p:nvSpPr>
          <p:spPr>
            <a:xfrm>
              <a:off x="5754544" y="2253318"/>
              <a:ext cx="682910" cy="682910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44C294C-E5B6-FF48-9A02-D9E99F9A7710}"/>
                </a:ext>
              </a:extLst>
            </p:cNvPr>
            <p:cNvSpPr/>
            <p:nvPr/>
          </p:nvSpPr>
          <p:spPr>
            <a:xfrm>
              <a:off x="5120414" y="3031803"/>
              <a:ext cx="1951171" cy="393283"/>
            </a:xfrm>
            <a:custGeom>
              <a:avLst/>
              <a:gdLst>
                <a:gd name="connsiteX0" fmla="*/ 0 w 1951171"/>
                <a:gd name="connsiteY0" fmla="*/ 0 h 393283"/>
                <a:gd name="connsiteX1" fmla="*/ 1951171 w 1951171"/>
                <a:gd name="connsiteY1" fmla="*/ 0 h 393283"/>
                <a:gd name="connsiteX2" fmla="*/ 1951171 w 1951171"/>
                <a:gd name="connsiteY2" fmla="*/ 393283 h 393283"/>
                <a:gd name="connsiteX3" fmla="*/ 0 w 1951171"/>
                <a:gd name="connsiteY3" fmla="*/ 393283 h 393283"/>
                <a:gd name="connsiteX4" fmla="*/ 0 w 1951171"/>
                <a:gd name="connsiteY4" fmla="*/ 0 h 3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393283">
                  <a:moveTo>
                    <a:pt x="0" y="0"/>
                  </a:moveTo>
                  <a:lnTo>
                    <a:pt x="1951171" y="0"/>
                  </a:lnTo>
                  <a:lnTo>
                    <a:pt x="1951171" y="393283"/>
                  </a:lnTo>
                  <a:lnTo>
                    <a:pt x="0" y="3932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>
                  <a:solidFill>
                    <a:schemeClr val="tx2"/>
                  </a:solidFill>
                  <a:latin typeface="Myriad Pro" panose="020B0503030403020204" pitchFamily="34" charset="0"/>
                </a:rPr>
                <a:t>Setting reasonable expectations</a:t>
              </a: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76CE69D-9758-8242-86B2-40FC5FD715E3}"/>
                </a:ext>
              </a:extLst>
            </p:cNvPr>
            <p:cNvSpPr/>
            <p:nvPr/>
          </p:nvSpPr>
          <p:spPr>
            <a:xfrm>
              <a:off x="5120414" y="3469539"/>
              <a:ext cx="1951171" cy="1006436"/>
            </a:xfrm>
            <a:custGeom>
              <a:avLst/>
              <a:gdLst>
                <a:gd name="connsiteX0" fmla="*/ 0 w 1951171"/>
                <a:gd name="connsiteY0" fmla="*/ 0 h 1006436"/>
                <a:gd name="connsiteX1" fmla="*/ 1951171 w 1951171"/>
                <a:gd name="connsiteY1" fmla="*/ 0 h 1006436"/>
                <a:gd name="connsiteX2" fmla="*/ 1951171 w 1951171"/>
                <a:gd name="connsiteY2" fmla="*/ 1006436 h 1006436"/>
                <a:gd name="connsiteX3" fmla="*/ 0 w 1951171"/>
                <a:gd name="connsiteY3" fmla="*/ 1006436 h 1006436"/>
                <a:gd name="connsiteX4" fmla="*/ 0 w 1951171"/>
                <a:gd name="connsiteY4" fmla="*/ 0 h 100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1006436">
                  <a:moveTo>
                    <a:pt x="0" y="0"/>
                  </a:moveTo>
                  <a:lnTo>
                    <a:pt x="1951171" y="0"/>
                  </a:lnTo>
                  <a:lnTo>
                    <a:pt x="1951171" y="1006436"/>
                  </a:lnTo>
                  <a:lnTo>
                    <a:pt x="0" y="10064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latin typeface="Myriad Pro" panose="020B0503030403020204" pitchFamily="34" charset="0"/>
                </a:rPr>
                <a:t>For stakeholders </a:t>
              </a:r>
              <a:r>
                <a:rPr lang="en-US" sz="1100" i="1" kern="1200" dirty="0">
                  <a:latin typeface="Myriad Pro" panose="020B0503030403020204" pitchFamily="34" charset="0"/>
                </a:rPr>
                <a:t>and</a:t>
              </a:r>
              <a:r>
                <a:rPr lang="en-US" sz="1100" kern="1200" dirty="0">
                  <a:latin typeface="Myriad Pro" panose="020B0503030403020204" pitchFamily="34" charset="0"/>
                </a:rPr>
                <a:t> myself. Also, will respect your time &amp; expect you to do the same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3C964E-E7ED-0B47-8ADB-CA818EFAFB07}"/>
              </a:ext>
            </a:extLst>
          </p:cNvPr>
          <p:cNvGrpSpPr/>
          <p:nvPr/>
        </p:nvGrpSpPr>
        <p:grpSpPr>
          <a:xfrm>
            <a:off x="7413041" y="2253318"/>
            <a:ext cx="1951171" cy="2222657"/>
            <a:chOff x="7413041" y="2253318"/>
            <a:chExt cx="1951171" cy="2222657"/>
          </a:xfrm>
        </p:grpSpPr>
        <p:sp>
          <p:nvSpPr>
            <p:cNvPr id="24" name="Rectangle 23" descr="Stopwatch">
              <a:extLst>
                <a:ext uri="{FF2B5EF4-FFF2-40B4-BE49-F238E27FC236}">
                  <a16:creationId xmlns:a16="http://schemas.microsoft.com/office/drawing/2014/main" id="{1B309C0C-2CA1-274B-A2CC-D752F4910508}"/>
                </a:ext>
              </a:extLst>
            </p:cNvPr>
            <p:cNvSpPr/>
            <p:nvPr/>
          </p:nvSpPr>
          <p:spPr>
            <a:xfrm>
              <a:off x="8047171" y="2253318"/>
              <a:ext cx="682910" cy="68291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F4A2BC2-26F9-3B40-8847-F4AA3148B4D2}"/>
                </a:ext>
              </a:extLst>
            </p:cNvPr>
            <p:cNvSpPr/>
            <p:nvPr/>
          </p:nvSpPr>
          <p:spPr>
            <a:xfrm>
              <a:off x="7413041" y="3031803"/>
              <a:ext cx="1951171" cy="393283"/>
            </a:xfrm>
            <a:custGeom>
              <a:avLst/>
              <a:gdLst>
                <a:gd name="connsiteX0" fmla="*/ 0 w 1951171"/>
                <a:gd name="connsiteY0" fmla="*/ 0 h 393283"/>
                <a:gd name="connsiteX1" fmla="*/ 1951171 w 1951171"/>
                <a:gd name="connsiteY1" fmla="*/ 0 h 393283"/>
                <a:gd name="connsiteX2" fmla="*/ 1951171 w 1951171"/>
                <a:gd name="connsiteY2" fmla="*/ 393283 h 393283"/>
                <a:gd name="connsiteX3" fmla="*/ 0 w 1951171"/>
                <a:gd name="connsiteY3" fmla="*/ 393283 h 393283"/>
                <a:gd name="connsiteX4" fmla="*/ 0 w 1951171"/>
                <a:gd name="connsiteY4" fmla="*/ 0 h 3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393283">
                  <a:moveTo>
                    <a:pt x="0" y="0"/>
                  </a:moveTo>
                  <a:lnTo>
                    <a:pt x="1951171" y="0"/>
                  </a:lnTo>
                  <a:lnTo>
                    <a:pt x="1951171" y="393283"/>
                  </a:lnTo>
                  <a:lnTo>
                    <a:pt x="0" y="3932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>
                  <a:solidFill>
                    <a:schemeClr val="tx2"/>
                  </a:solidFill>
                  <a:latin typeface="Myriad Pro" panose="020B0503030403020204" pitchFamily="34" charset="0"/>
                </a:rPr>
                <a:t>Setting deadlines early / updating frequently 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056AA50-07C3-A741-A168-DA2FA9A27070}"/>
                </a:ext>
              </a:extLst>
            </p:cNvPr>
            <p:cNvSpPr/>
            <p:nvPr/>
          </p:nvSpPr>
          <p:spPr>
            <a:xfrm>
              <a:off x="7413041" y="3469539"/>
              <a:ext cx="1951171" cy="1006436"/>
            </a:xfrm>
            <a:custGeom>
              <a:avLst/>
              <a:gdLst>
                <a:gd name="connsiteX0" fmla="*/ 0 w 1951171"/>
                <a:gd name="connsiteY0" fmla="*/ 0 h 1006436"/>
                <a:gd name="connsiteX1" fmla="*/ 1951171 w 1951171"/>
                <a:gd name="connsiteY1" fmla="*/ 0 h 1006436"/>
                <a:gd name="connsiteX2" fmla="*/ 1951171 w 1951171"/>
                <a:gd name="connsiteY2" fmla="*/ 1006436 h 1006436"/>
                <a:gd name="connsiteX3" fmla="*/ 0 w 1951171"/>
                <a:gd name="connsiteY3" fmla="*/ 1006436 h 1006436"/>
                <a:gd name="connsiteX4" fmla="*/ 0 w 1951171"/>
                <a:gd name="connsiteY4" fmla="*/ 0 h 100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1006436">
                  <a:moveTo>
                    <a:pt x="0" y="0"/>
                  </a:moveTo>
                  <a:lnTo>
                    <a:pt x="1951171" y="0"/>
                  </a:lnTo>
                  <a:lnTo>
                    <a:pt x="1951171" y="1006436"/>
                  </a:lnTo>
                  <a:lnTo>
                    <a:pt x="0" y="10064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latin typeface="Myriad Pro" panose="020B0503030403020204" pitchFamily="34" charset="0"/>
                </a:rPr>
                <a:t>The earlier the better in case Something Terrible Happens™. Transparency is also golden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5D8F5F-5219-D342-A8AF-28426DB4D931}"/>
              </a:ext>
            </a:extLst>
          </p:cNvPr>
          <p:cNvGrpSpPr/>
          <p:nvPr/>
        </p:nvGrpSpPr>
        <p:grpSpPr>
          <a:xfrm>
            <a:off x="9705667" y="2253318"/>
            <a:ext cx="1951171" cy="2222657"/>
            <a:chOff x="9705667" y="2253318"/>
            <a:chExt cx="1951171" cy="2222657"/>
          </a:xfrm>
        </p:grpSpPr>
        <p:sp>
          <p:nvSpPr>
            <p:cNvPr id="27" name="Rectangle 26" descr="Angel Face with Solid Fill">
              <a:extLst>
                <a:ext uri="{FF2B5EF4-FFF2-40B4-BE49-F238E27FC236}">
                  <a16:creationId xmlns:a16="http://schemas.microsoft.com/office/drawing/2014/main" id="{6C11CE20-0FA5-9C4C-8EC6-BE3D1ADE4B2D}"/>
                </a:ext>
              </a:extLst>
            </p:cNvPr>
            <p:cNvSpPr/>
            <p:nvPr/>
          </p:nvSpPr>
          <p:spPr>
            <a:xfrm>
              <a:off x="10339798" y="2253318"/>
              <a:ext cx="682910" cy="68291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7A037B4-9CA7-B641-A04D-F963AE0B233D}"/>
                </a:ext>
              </a:extLst>
            </p:cNvPr>
            <p:cNvSpPr/>
            <p:nvPr/>
          </p:nvSpPr>
          <p:spPr>
            <a:xfrm>
              <a:off x="9705667" y="3031803"/>
              <a:ext cx="1951171" cy="393283"/>
            </a:xfrm>
            <a:custGeom>
              <a:avLst/>
              <a:gdLst>
                <a:gd name="connsiteX0" fmla="*/ 0 w 1951171"/>
                <a:gd name="connsiteY0" fmla="*/ 0 h 393283"/>
                <a:gd name="connsiteX1" fmla="*/ 1951171 w 1951171"/>
                <a:gd name="connsiteY1" fmla="*/ 0 h 393283"/>
                <a:gd name="connsiteX2" fmla="*/ 1951171 w 1951171"/>
                <a:gd name="connsiteY2" fmla="*/ 393283 h 393283"/>
                <a:gd name="connsiteX3" fmla="*/ 0 w 1951171"/>
                <a:gd name="connsiteY3" fmla="*/ 393283 h 393283"/>
                <a:gd name="connsiteX4" fmla="*/ 0 w 1951171"/>
                <a:gd name="connsiteY4" fmla="*/ 0 h 39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393283">
                  <a:moveTo>
                    <a:pt x="0" y="0"/>
                  </a:moveTo>
                  <a:lnTo>
                    <a:pt x="1951171" y="0"/>
                  </a:lnTo>
                  <a:lnTo>
                    <a:pt x="1951171" y="393283"/>
                  </a:lnTo>
                  <a:lnTo>
                    <a:pt x="0" y="39328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US" sz="1400" kern="1200" dirty="0">
                  <a:solidFill>
                    <a:schemeClr val="tx2"/>
                  </a:solidFill>
                  <a:latin typeface="Myriad Pro" panose="020B0503030403020204" pitchFamily="34" charset="0"/>
                </a:rPr>
                <a:t>Feedback is ❤❤❤. 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E6A6131-088A-6642-B4D0-09AE7058BE44}"/>
                </a:ext>
              </a:extLst>
            </p:cNvPr>
            <p:cNvSpPr/>
            <p:nvPr/>
          </p:nvSpPr>
          <p:spPr>
            <a:xfrm>
              <a:off x="9705667" y="3469539"/>
              <a:ext cx="1951171" cy="1006436"/>
            </a:xfrm>
            <a:custGeom>
              <a:avLst/>
              <a:gdLst>
                <a:gd name="connsiteX0" fmla="*/ 0 w 1951171"/>
                <a:gd name="connsiteY0" fmla="*/ 0 h 1006436"/>
                <a:gd name="connsiteX1" fmla="*/ 1951171 w 1951171"/>
                <a:gd name="connsiteY1" fmla="*/ 0 h 1006436"/>
                <a:gd name="connsiteX2" fmla="*/ 1951171 w 1951171"/>
                <a:gd name="connsiteY2" fmla="*/ 1006436 h 1006436"/>
                <a:gd name="connsiteX3" fmla="*/ 0 w 1951171"/>
                <a:gd name="connsiteY3" fmla="*/ 1006436 h 1006436"/>
                <a:gd name="connsiteX4" fmla="*/ 0 w 1951171"/>
                <a:gd name="connsiteY4" fmla="*/ 0 h 100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1171" h="1006436">
                  <a:moveTo>
                    <a:pt x="0" y="0"/>
                  </a:moveTo>
                  <a:lnTo>
                    <a:pt x="1951171" y="0"/>
                  </a:lnTo>
                  <a:lnTo>
                    <a:pt x="1951171" y="1006436"/>
                  </a:lnTo>
                  <a:lnTo>
                    <a:pt x="0" y="100643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100" kern="1200" dirty="0">
                  <a:latin typeface="Myriad Pro" panose="020B0503030403020204" pitchFamily="34" charset="0"/>
                </a:rPr>
                <a:t>Preferably one-on-one. Writing preferred, but verbal is good, too. Values forwardness, but does not tolerate blatant rudeness</a:t>
              </a:r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63031B-832D-BC4C-81D4-D013024F2A55}"/>
              </a:ext>
            </a:extLst>
          </p:cNvPr>
          <p:cNvSpPr txBox="1">
            <a:spLocks/>
          </p:cNvSpPr>
          <p:nvPr/>
        </p:nvSpPr>
        <p:spPr>
          <a:xfrm>
            <a:off x="838200" y="1404097"/>
            <a:ext cx="10515600" cy="50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How I work, set goals, and  enjoy feedback</a:t>
            </a:r>
          </a:p>
        </p:txBody>
      </p:sp>
    </p:spTree>
    <p:extLst>
      <p:ext uri="{BB962C8B-B14F-4D97-AF65-F5344CB8AC3E}">
        <p14:creationId xmlns:p14="http://schemas.microsoft.com/office/powerpoint/2010/main" val="270987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AA397-9176-CA4A-9A21-F54E9806A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Press Start 2P" pitchFamily="2" charset="0"/>
              </a:rPr>
              <a:t>Communication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D956B-B556-BB4E-A8FE-5B2EEA27E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51550"/>
            <a:ext cx="609600" cy="609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27D3E-C87B-4B43-986C-68F9B72A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17B2916-1330-4D55-B2F1-7ACA29689BA4}" type="slidenum">
              <a:rPr lang="en-US" smtClean="0"/>
              <a:t>4</a:t>
            </a:fld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78FF005-EE77-9F4A-94AE-CFB73F1C58CC}"/>
              </a:ext>
            </a:extLst>
          </p:cNvPr>
          <p:cNvSpPr/>
          <p:nvPr/>
        </p:nvSpPr>
        <p:spPr>
          <a:xfrm>
            <a:off x="866849" y="2468505"/>
            <a:ext cx="9147773" cy="806927"/>
          </a:xfrm>
          <a:custGeom>
            <a:avLst/>
            <a:gdLst>
              <a:gd name="connsiteX0" fmla="*/ 0 w 8128000"/>
              <a:gd name="connsiteY0" fmla="*/ 0 h 637875"/>
              <a:gd name="connsiteX1" fmla="*/ 8128000 w 8128000"/>
              <a:gd name="connsiteY1" fmla="*/ 0 h 637875"/>
              <a:gd name="connsiteX2" fmla="*/ 8128000 w 8128000"/>
              <a:gd name="connsiteY2" fmla="*/ 637875 h 637875"/>
              <a:gd name="connsiteX3" fmla="*/ 0 w 8128000"/>
              <a:gd name="connsiteY3" fmla="*/ 637875 h 637875"/>
              <a:gd name="connsiteX4" fmla="*/ 0 w 8128000"/>
              <a:gd name="connsiteY4" fmla="*/ 0 h 63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000" h="637875">
                <a:moveTo>
                  <a:pt x="0" y="0"/>
                </a:moveTo>
                <a:lnTo>
                  <a:pt x="8128000" y="0"/>
                </a:lnTo>
                <a:lnTo>
                  <a:pt x="8128000" y="637875"/>
                </a:lnTo>
                <a:lnTo>
                  <a:pt x="0" y="63787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lt2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0823" tIns="312420" rIns="630823" bIns="106680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500" b="1" kern="1200" dirty="0">
                <a:latin typeface="Myriad Pro" panose="020B0503030403020204" pitchFamily="34" charset="0"/>
              </a:rPr>
              <a:t>Then: </a:t>
            </a:r>
            <a:r>
              <a:rPr lang="en-US" sz="1500" kern="1200" dirty="0">
                <a:latin typeface="Myriad Pro" panose="020B0503030403020204" pitchFamily="34" charset="0"/>
              </a:rPr>
              <a:t>Slack me! Or knock on my cube. Or tap my shoulder.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8B5628F-481C-964D-91B2-A2CE5211C7AE}"/>
              </a:ext>
            </a:extLst>
          </p:cNvPr>
          <p:cNvSpPr/>
          <p:nvPr/>
        </p:nvSpPr>
        <p:spPr>
          <a:xfrm>
            <a:off x="1324237" y="2188429"/>
            <a:ext cx="6403441" cy="560152"/>
          </a:xfrm>
          <a:custGeom>
            <a:avLst/>
            <a:gdLst>
              <a:gd name="connsiteX0" fmla="*/ 0 w 5689600"/>
              <a:gd name="connsiteY0" fmla="*/ 73801 h 442800"/>
              <a:gd name="connsiteX1" fmla="*/ 73801 w 5689600"/>
              <a:gd name="connsiteY1" fmla="*/ 0 h 442800"/>
              <a:gd name="connsiteX2" fmla="*/ 5615799 w 5689600"/>
              <a:gd name="connsiteY2" fmla="*/ 0 h 442800"/>
              <a:gd name="connsiteX3" fmla="*/ 5689600 w 5689600"/>
              <a:gd name="connsiteY3" fmla="*/ 73801 h 442800"/>
              <a:gd name="connsiteX4" fmla="*/ 5689600 w 5689600"/>
              <a:gd name="connsiteY4" fmla="*/ 368999 h 442800"/>
              <a:gd name="connsiteX5" fmla="*/ 5615799 w 5689600"/>
              <a:gd name="connsiteY5" fmla="*/ 442800 h 442800"/>
              <a:gd name="connsiteX6" fmla="*/ 73801 w 5689600"/>
              <a:gd name="connsiteY6" fmla="*/ 442800 h 442800"/>
              <a:gd name="connsiteX7" fmla="*/ 0 w 5689600"/>
              <a:gd name="connsiteY7" fmla="*/ 368999 h 442800"/>
              <a:gd name="connsiteX8" fmla="*/ 0 w 5689600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5615799" y="0"/>
                </a:lnTo>
                <a:cubicBezTo>
                  <a:pt x="5656558" y="0"/>
                  <a:pt x="5689600" y="33042"/>
                  <a:pt x="5689600" y="73801"/>
                </a:cubicBezTo>
                <a:lnTo>
                  <a:pt x="5689600" y="368999"/>
                </a:lnTo>
                <a:cubicBezTo>
                  <a:pt x="5689600" y="409758"/>
                  <a:pt x="5656558" y="442800"/>
                  <a:pt x="5615799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6669" tIns="21616" rIns="236669" bIns="21616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>
                <a:latin typeface="Myriad Pro" panose="020B0503030403020204" pitchFamily="34" charset="0"/>
              </a:rPr>
              <a:t>If</a:t>
            </a:r>
            <a:r>
              <a:rPr lang="en-US" sz="1500" kern="1200" dirty="0">
                <a:latin typeface="Myriad Pro" panose="020B0503030403020204" pitchFamily="34" charset="0"/>
              </a:rPr>
              <a:t> quick questions, troubleshooting code, lunch: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45381CE-FF6F-3542-ACF4-0CC7976A7DD2}"/>
              </a:ext>
            </a:extLst>
          </p:cNvPr>
          <p:cNvGrpSpPr/>
          <p:nvPr/>
        </p:nvGrpSpPr>
        <p:grpSpPr>
          <a:xfrm>
            <a:off x="901575" y="3377899"/>
            <a:ext cx="9147773" cy="1103518"/>
            <a:chOff x="901575" y="3377899"/>
            <a:chExt cx="9147773" cy="1103518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6BF10E5-320E-0741-A493-8749EE289E24}"/>
                </a:ext>
              </a:extLst>
            </p:cNvPr>
            <p:cNvSpPr/>
            <p:nvPr/>
          </p:nvSpPr>
          <p:spPr>
            <a:xfrm>
              <a:off x="901575" y="3674490"/>
              <a:ext cx="9147773" cy="806927"/>
            </a:xfrm>
            <a:custGeom>
              <a:avLst/>
              <a:gdLst>
                <a:gd name="connsiteX0" fmla="*/ 0 w 8128000"/>
                <a:gd name="connsiteY0" fmla="*/ 0 h 637875"/>
                <a:gd name="connsiteX1" fmla="*/ 8128000 w 8128000"/>
                <a:gd name="connsiteY1" fmla="*/ 0 h 637875"/>
                <a:gd name="connsiteX2" fmla="*/ 8128000 w 8128000"/>
                <a:gd name="connsiteY2" fmla="*/ 637875 h 637875"/>
                <a:gd name="connsiteX3" fmla="*/ 0 w 8128000"/>
                <a:gd name="connsiteY3" fmla="*/ 637875 h 637875"/>
                <a:gd name="connsiteX4" fmla="*/ 0 w 8128000"/>
                <a:gd name="connsiteY4" fmla="*/ 0 h 63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28000" h="637875">
                  <a:moveTo>
                    <a:pt x="0" y="0"/>
                  </a:moveTo>
                  <a:lnTo>
                    <a:pt x="8128000" y="0"/>
                  </a:lnTo>
                  <a:lnTo>
                    <a:pt x="8128000" y="637875"/>
                  </a:lnTo>
                  <a:lnTo>
                    <a:pt x="0" y="63787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hemeClr val="lt2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0823" tIns="312420" rIns="630823" bIns="106680" numCol="1" spcCol="1270" anchor="t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500" b="1" kern="1200" dirty="0">
                  <a:latin typeface="Myriad Pro" panose="020B0503030403020204" pitchFamily="34" charset="0"/>
                </a:rPr>
                <a:t>Then: </a:t>
              </a:r>
              <a:r>
                <a:rPr lang="en-US" sz="1500" kern="1200" dirty="0">
                  <a:latin typeface="Myriad Pro" panose="020B0503030403020204" pitchFamily="34" charset="0"/>
                </a:rPr>
                <a:t>Email me! Include as much information as you think is necessary – overexplain if you need to. </a:t>
              </a: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377E31E-B462-9241-BADC-F836DCFAF2E3}"/>
                </a:ext>
              </a:extLst>
            </p:cNvPr>
            <p:cNvSpPr/>
            <p:nvPr/>
          </p:nvSpPr>
          <p:spPr>
            <a:xfrm>
              <a:off x="1324237" y="3377899"/>
              <a:ext cx="6403441" cy="560152"/>
            </a:xfrm>
            <a:custGeom>
              <a:avLst/>
              <a:gdLst>
                <a:gd name="connsiteX0" fmla="*/ 0 w 5689600"/>
                <a:gd name="connsiteY0" fmla="*/ 73801 h 442800"/>
                <a:gd name="connsiteX1" fmla="*/ 73801 w 5689600"/>
                <a:gd name="connsiteY1" fmla="*/ 0 h 442800"/>
                <a:gd name="connsiteX2" fmla="*/ 5615799 w 5689600"/>
                <a:gd name="connsiteY2" fmla="*/ 0 h 442800"/>
                <a:gd name="connsiteX3" fmla="*/ 5689600 w 5689600"/>
                <a:gd name="connsiteY3" fmla="*/ 73801 h 442800"/>
                <a:gd name="connsiteX4" fmla="*/ 5689600 w 5689600"/>
                <a:gd name="connsiteY4" fmla="*/ 368999 h 442800"/>
                <a:gd name="connsiteX5" fmla="*/ 5615799 w 5689600"/>
                <a:gd name="connsiteY5" fmla="*/ 442800 h 442800"/>
                <a:gd name="connsiteX6" fmla="*/ 73801 w 5689600"/>
                <a:gd name="connsiteY6" fmla="*/ 442800 h 442800"/>
                <a:gd name="connsiteX7" fmla="*/ 0 w 5689600"/>
                <a:gd name="connsiteY7" fmla="*/ 368999 h 442800"/>
                <a:gd name="connsiteX8" fmla="*/ 0 w 5689600"/>
                <a:gd name="connsiteY8" fmla="*/ 73801 h 44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89600" h="442800">
                  <a:moveTo>
                    <a:pt x="0" y="73801"/>
                  </a:moveTo>
                  <a:cubicBezTo>
                    <a:pt x="0" y="33042"/>
                    <a:pt x="33042" y="0"/>
                    <a:pt x="73801" y="0"/>
                  </a:cubicBezTo>
                  <a:lnTo>
                    <a:pt x="5615799" y="0"/>
                  </a:lnTo>
                  <a:cubicBezTo>
                    <a:pt x="5656558" y="0"/>
                    <a:pt x="5689600" y="33042"/>
                    <a:pt x="5689600" y="73801"/>
                  </a:cubicBezTo>
                  <a:lnTo>
                    <a:pt x="5689600" y="368999"/>
                  </a:lnTo>
                  <a:cubicBezTo>
                    <a:pt x="5689600" y="409758"/>
                    <a:pt x="5656558" y="442800"/>
                    <a:pt x="5615799" y="442800"/>
                  </a:cubicBezTo>
                  <a:lnTo>
                    <a:pt x="73801" y="442800"/>
                  </a:lnTo>
                  <a:cubicBezTo>
                    <a:pt x="33042" y="442800"/>
                    <a:pt x="0" y="409758"/>
                    <a:pt x="0" y="368999"/>
                  </a:cubicBezTo>
                  <a:lnTo>
                    <a:pt x="0" y="73801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6669" tIns="21616" rIns="236669" bIns="21616" numCol="1" spcCol="1270" anchor="ctr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 dirty="0">
                  <a:latin typeface="Myriad Pro" panose="020B0503030403020204" pitchFamily="34" charset="0"/>
                </a:rPr>
                <a:t>If</a:t>
              </a:r>
              <a:r>
                <a:rPr lang="en-US" sz="1500" kern="1200" dirty="0">
                  <a:latin typeface="Myriad Pro" panose="020B0503030403020204" pitchFamily="34" charset="0"/>
                </a:rPr>
                <a:t> longer questions, requests, explanations, I’m not here: </a:t>
              </a:r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4F7C548D-7F4E-D343-8DA2-18D375607FF4}"/>
              </a:ext>
            </a:extLst>
          </p:cNvPr>
          <p:cNvSpPr/>
          <p:nvPr/>
        </p:nvSpPr>
        <p:spPr>
          <a:xfrm>
            <a:off x="1324237" y="4633817"/>
            <a:ext cx="6403441" cy="671314"/>
          </a:xfrm>
          <a:custGeom>
            <a:avLst/>
            <a:gdLst>
              <a:gd name="connsiteX0" fmla="*/ 0 w 5689600"/>
              <a:gd name="connsiteY0" fmla="*/ 73801 h 442800"/>
              <a:gd name="connsiteX1" fmla="*/ 73801 w 5689600"/>
              <a:gd name="connsiteY1" fmla="*/ 0 h 442800"/>
              <a:gd name="connsiteX2" fmla="*/ 5615799 w 5689600"/>
              <a:gd name="connsiteY2" fmla="*/ 0 h 442800"/>
              <a:gd name="connsiteX3" fmla="*/ 5689600 w 5689600"/>
              <a:gd name="connsiteY3" fmla="*/ 73801 h 442800"/>
              <a:gd name="connsiteX4" fmla="*/ 5689600 w 5689600"/>
              <a:gd name="connsiteY4" fmla="*/ 368999 h 442800"/>
              <a:gd name="connsiteX5" fmla="*/ 5615799 w 5689600"/>
              <a:gd name="connsiteY5" fmla="*/ 442800 h 442800"/>
              <a:gd name="connsiteX6" fmla="*/ 73801 w 5689600"/>
              <a:gd name="connsiteY6" fmla="*/ 442800 h 442800"/>
              <a:gd name="connsiteX7" fmla="*/ 0 w 5689600"/>
              <a:gd name="connsiteY7" fmla="*/ 368999 h 442800"/>
              <a:gd name="connsiteX8" fmla="*/ 0 w 5689600"/>
              <a:gd name="connsiteY8" fmla="*/ 73801 h 4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442800">
                <a:moveTo>
                  <a:pt x="0" y="73801"/>
                </a:moveTo>
                <a:cubicBezTo>
                  <a:pt x="0" y="33042"/>
                  <a:pt x="33042" y="0"/>
                  <a:pt x="73801" y="0"/>
                </a:cubicBezTo>
                <a:lnTo>
                  <a:pt x="5615799" y="0"/>
                </a:lnTo>
                <a:cubicBezTo>
                  <a:pt x="5656558" y="0"/>
                  <a:pt x="5689600" y="33042"/>
                  <a:pt x="5689600" y="73801"/>
                </a:cubicBezTo>
                <a:lnTo>
                  <a:pt x="5689600" y="368999"/>
                </a:lnTo>
                <a:cubicBezTo>
                  <a:pt x="5689600" y="409758"/>
                  <a:pt x="5656558" y="442800"/>
                  <a:pt x="5615799" y="442800"/>
                </a:cubicBezTo>
                <a:lnTo>
                  <a:pt x="73801" y="442800"/>
                </a:lnTo>
                <a:cubicBezTo>
                  <a:pt x="33042" y="442800"/>
                  <a:pt x="0" y="409758"/>
                  <a:pt x="0" y="368999"/>
                </a:cubicBezTo>
                <a:lnTo>
                  <a:pt x="0" y="73801"/>
                </a:lnTo>
                <a:close/>
              </a:path>
            </a:pathLst>
          </a:custGeom>
          <a:solidFill>
            <a:schemeClr val="accent4"/>
          </a:solidFill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6669" tIns="21616" rIns="236669" bIns="21616" numCol="1" spcCol="1270" anchor="ctr" anchorCtr="0">
            <a:noAutofit/>
          </a:bodyPr>
          <a:lstStyle/>
          <a:p>
            <a:pPr marL="0" lvl="0" indent="0" algn="l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>
                <a:latin typeface="Myriad Pro" panose="020B0503030403020204" pitchFamily="34" charset="0"/>
              </a:rPr>
              <a:t>Note: </a:t>
            </a:r>
            <a:r>
              <a:rPr lang="en-US" sz="1500" kern="1200" dirty="0">
                <a:latin typeface="Myriad Pro" panose="020B0503030403020204" pitchFamily="34" charset="0"/>
              </a:rPr>
              <a:t>I don't have Slack downloaded on my phone, but I do have my work emails connected. 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6CD20259-BC63-364A-827A-FF448AEEBC09}"/>
              </a:ext>
            </a:extLst>
          </p:cNvPr>
          <p:cNvSpPr txBox="1">
            <a:spLocks/>
          </p:cNvSpPr>
          <p:nvPr/>
        </p:nvSpPr>
        <p:spPr>
          <a:xfrm>
            <a:off x="901575" y="1379755"/>
            <a:ext cx="10515600" cy="50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How to reach me </a:t>
            </a:r>
          </a:p>
        </p:txBody>
      </p:sp>
    </p:spTree>
    <p:extLst>
      <p:ext uri="{BB962C8B-B14F-4D97-AF65-F5344CB8AC3E}">
        <p14:creationId xmlns:p14="http://schemas.microsoft.com/office/powerpoint/2010/main" val="12198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A2C87-D81C-6C45-BC08-9AAEF52E5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Press Start 2P" pitchFamily="2" charset="0"/>
              </a:rPr>
              <a:t>Other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7B218-91E7-CE4C-889F-917068B30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</a:rPr>
              <a:t>Mental health is important to me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</a:rPr>
              <a:t>Depression &amp; anxiety, treated in the past 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</a:rPr>
              <a:t>May come across as low-energy or quiet some days</a:t>
            </a:r>
          </a:p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</a:rPr>
              <a:t>Plant enthusiast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</a:rPr>
              <a:t>I’ve too many, send help </a:t>
            </a:r>
            <a:endParaRPr lang="en-US" dirty="0">
              <a:latin typeface="Myriad Pro" panose="020B0503030403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</a:rPr>
              <a:t>I draw/doodle a lot</a:t>
            </a:r>
          </a:p>
          <a:p>
            <a:pPr lvl="1"/>
            <a:r>
              <a:rPr lang="en-US" sz="1600" dirty="0">
                <a:latin typeface="Myriad Pro" panose="020B0503030403020204" pitchFamily="34" charset="0"/>
              </a:rPr>
              <a:t>Digital/traditional, my planner’s full of doodles</a:t>
            </a:r>
          </a:p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</a:rPr>
              <a:t>#</a:t>
            </a:r>
            <a:r>
              <a:rPr lang="en-US" sz="1600" dirty="0" err="1">
                <a:solidFill>
                  <a:schemeClr val="tx2"/>
                </a:solidFill>
                <a:latin typeface="Press Start 2P" pitchFamily="2" charset="0"/>
              </a:rPr>
              <a:t>GamerKid</a:t>
            </a:r>
            <a:endParaRPr lang="en-US" sz="1600" dirty="0">
              <a:solidFill>
                <a:schemeClr val="tx2"/>
              </a:solidFill>
              <a:latin typeface="Press Start 2P" pitchFamily="2" charset="0"/>
            </a:endParaRPr>
          </a:p>
          <a:p>
            <a:pPr lvl="1"/>
            <a:r>
              <a:rPr lang="en-US" sz="1600" dirty="0">
                <a:latin typeface="Myriad Pro" panose="020B0503030403020204" pitchFamily="34" charset="0"/>
              </a:rPr>
              <a:t>A big fan of JRPGs, RPGs, simulators, visual novels, etc.</a:t>
            </a:r>
          </a:p>
          <a:p>
            <a:r>
              <a:rPr lang="en-US" sz="1600" dirty="0">
                <a:solidFill>
                  <a:schemeClr val="tx2"/>
                </a:solidFill>
                <a:latin typeface="Press Start 2P" pitchFamily="2" charset="0"/>
              </a:rPr>
              <a:t>Web Version:</a:t>
            </a:r>
          </a:p>
          <a:p>
            <a:pPr lvl="1"/>
            <a:r>
              <a:rPr lang="en-US" sz="1600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https://oneyanshi.github.io/oneyanshi-readme/</a:t>
            </a:r>
            <a:endParaRPr lang="en-US" sz="1600" dirty="0">
              <a:solidFill>
                <a:schemeClr val="accent5"/>
              </a:solidFill>
              <a:latin typeface="Myriad Pro" panose="020B0503030403020204" pitchFamily="34" charset="0"/>
            </a:endParaRPr>
          </a:p>
          <a:p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1FB1A-7254-5C47-A2F4-19869D982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B2916-1330-4D55-B2F1-7ACA29689BA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93998-94C1-A845-A7F5-B71869146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051550"/>
            <a:ext cx="609600" cy="609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2F8E1E-B941-1942-A662-00FC07930ED8}"/>
              </a:ext>
            </a:extLst>
          </p:cNvPr>
          <p:cNvSpPr txBox="1">
            <a:spLocks/>
          </p:cNvSpPr>
          <p:nvPr/>
        </p:nvSpPr>
        <p:spPr>
          <a:xfrm>
            <a:off x="901575" y="1379755"/>
            <a:ext cx="10515600" cy="503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  <a:ea typeface="Roboto" panose="02000000000000000000" pitchFamily="2" charset="0"/>
                <a:cs typeface="Roboto" panose="02000000000000000000" pitchFamily="2" charset="0"/>
              </a:rPr>
              <a:t>Extra facts, things to note, and pictures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05474E-28F2-624C-A3EE-DFD564533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52" y="-159491"/>
            <a:ext cx="3457191" cy="3582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56E89B-8BFB-BB46-8A10-72F4A29834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58225" y="2858234"/>
            <a:ext cx="3429000" cy="2571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12C7D0-C0FB-D44A-BE5E-7E341E183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522" y="3089355"/>
            <a:ext cx="2412225" cy="30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07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&#10;&#10;Description automatically generated">
            <a:extLst>
              <a:ext uri="{FF2B5EF4-FFF2-40B4-BE49-F238E27FC236}">
                <a16:creationId xmlns:a16="http://schemas.microsoft.com/office/drawing/2014/main" id="{739ACE7D-20B9-4BA0-B58D-7772A8E57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E465B4-1E0E-482F-AAEF-81D350F79B4E}"/>
              </a:ext>
            </a:extLst>
          </p:cNvPr>
          <p:cNvSpPr/>
          <p:nvPr/>
        </p:nvSpPr>
        <p:spPr>
          <a:xfrm>
            <a:off x="3190755" y="3345084"/>
            <a:ext cx="5810490" cy="52996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4B6F6-9764-43EE-940A-2C0213D98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10515600" cy="109839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Press Start 2P" panose="000005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THANKS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962937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434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Myriad Pro</vt:lpstr>
      <vt:lpstr>Press Start 2P</vt:lpstr>
      <vt:lpstr>Roboto</vt:lpstr>
      <vt:lpstr>Office Theme</vt:lpstr>
      <vt:lpstr>README.MD</vt:lpstr>
      <vt:lpstr>Yan Shi</vt:lpstr>
      <vt:lpstr>Work! Goals! Loops!</vt:lpstr>
      <vt:lpstr>Communication Methods</vt:lpstr>
      <vt:lpstr>Other Things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README.MD</dc:title>
  <dc:creator>Yan Shi</dc:creator>
  <cp:lastModifiedBy>Yan Shi</cp:lastModifiedBy>
  <cp:revision>1</cp:revision>
  <dcterms:created xsi:type="dcterms:W3CDTF">2019-06-18T04:34:24Z</dcterms:created>
  <dcterms:modified xsi:type="dcterms:W3CDTF">2019-06-18T13:50:22Z</dcterms:modified>
</cp:coreProperties>
</file>